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media1.gif" ContentType="video/unknown"/>
  <Override PartName="/ppt/media/image1.jpeg" ContentType="image/jpeg"/>
  <Override PartName="/ppt/media/media2.gif" ContentType="video/unknown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2192000" cy="6858000"/>
  <p:notesSz cx="6858000" cy="9144000"/>
  <p:defaultTextStyle>
    <a:lvl1pPr>
      <a:defRPr>
        <a:latin typeface="Century Gothic"/>
        <a:ea typeface="Century Gothic"/>
        <a:cs typeface="Century Gothic"/>
        <a:sym typeface="Century Gothic"/>
      </a:defRPr>
    </a:lvl1pPr>
    <a:lvl2pPr indent="457200">
      <a:defRPr>
        <a:latin typeface="Century Gothic"/>
        <a:ea typeface="Century Gothic"/>
        <a:cs typeface="Century Gothic"/>
        <a:sym typeface="Century Gothic"/>
      </a:defRPr>
    </a:lvl2pPr>
    <a:lvl3pPr indent="914400">
      <a:defRPr>
        <a:latin typeface="Century Gothic"/>
        <a:ea typeface="Century Gothic"/>
        <a:cs typeface="Century Gothic"/>
        <a:sym typeface="Century Gothic"/>
      </a:defRPr>
    </a:lvl3pPr>
    <a:lvl4pPr indent="1371600">
      <a:defRPr>
        <a:latin typeface="Century Gothic"/>
        <a:ea typeface="Century Gothic"/>
        <a:cs typeface="Century Gothic"/>
        <a:sym typeface="Century Gothic"/>
      </a:defRPr>
    </a:lvl4pPr>
    <a:lvl5pPr indent="1828800">
      <a:defRPr>
        <a:latin typeface="Century Gothic"/>
        <a:ea typeface="Century Gothic"/>
        <a:cs typeface="Century Gothic"/>
        <a:sym typeface="Century Gothic"/>
      </a:defRPr>
    </a:lvl5pPr>
    <a:lvl6pPr indent="2286000">
      <a:defRPr>
        <a:latin typeface="Century Gothic"/>
        <a:ea typeface="Century Gothic"/>
        <a:cs typeface="Century Gothic"/>
        <a:sym typeface="Century Gothic"/>
      </a:defRPr>
    </a:lvl6pPr>
    <a:lvl7pPr indent="2743200">
      <a:defRPr>
        <a:latin typeface="Century Gothic"/>
        <a:ea typeface="Century Gothic"/>
        <a:cs typeface="Century Gothic"/>
        <a:sym typeface="Century Gothic"/>
      </a:defRPr>
    </a:lvl7pPr>
    <a:lvl8pPr indent="3200400">
      <a:defRPr>
        <a:latin typeface="Century Gothic"/>
        <a:ea typeface="Century Gothic"/>
        <a:cs typeface="Century Gothic"/>
        <a:sym typeface="Century Gothic"/>
      </a:defRPr>
    </a:lvl8pPr>
    <a:lvl9pPr indent="3657600">
      <a:defRPr>
        <a:latin typeface="Century Gothic"/>
        <a:ea typeface="Century Gothic"/>
        <a:cs typeface="Century Gothic"/>
        <a:sym typeface="Century Gothic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CD1"/>
          </a:solidFill>
        </a:fill>
      </a:tcStyle>
    </a:wholeTbl>
    <a:band2H>
      <a:tcTxStyle b="def" i="def"/>
      <a:tcStyle>
        <a:tcBdr/>
        <a:fill>
          <a:solidFill>
            <a:srgbClr val="E6E7EA"/>
          </a:solidFill>
        </a:fill>
      </a:tcStyle>
    </a:band2H>
    <a:firstCol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52F61"/>
          </a:solidFill>
        </a:fill>
      </a:tcStyle>
    </a:firstCol>
    <a:la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52F61"/>
          </a:solidFill>
        </a:fill>
      </a:tcStyle>
    </a:lastRow>
    <a:fir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52F61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CD6"/>
          </a:solidFill>
        </a:fill>
      </a:tcStyle>
    </a:wholeTbl>
    <a:band2H>
      <a:tcTxStyle b="def" i="def"/>
      <a:tcStyle>
        <a:tcBdr/>
        <a:fill>
          <a:solidFill>
            <a:srgbClr val="E7EEEC"/>
          </a:solidFill>
        </a:fill>
      </a:tcStyle>
    </a:band2H>
    <a:firstCol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14967C"/>
          </a:solidFill>
        </a:fill>
      </a:tcStyle>
    </a:firstCol>
    <a:la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14967C"/>
          </a:solidFill>
        </a:fill>
      </a:tcStyle>
    </a:lastRow>
    <a:fir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14967C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ACBCB"/>
          </a:solidFill>
        </a:fill>
      </a:tcStyle>
    </a:wholeTbl>
    <a:band2H>
      <a:tcTxStyle b="def" i="def"/>
      <a:tcStyle>
        <a:tcBdr/>
        <a:fill>
          <a:solidFill>
            <a:srgbClr val="F5E7E7"/>
          </a:solidFill>
        </a:fill>
      </a:tcStyle>
    </a:band2H>
    <a:firstCol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62324"/>
          </a:solidFill>
        </a:fill>
      </a:tcStyle>
    </a:firstCol>
    <a:la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62324"/>
          </a:solidFill>
        </a:fill>
      </a:tcStyle>
    </a:lastRow>
    <a:fir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62324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52F61"/>
          </a:solidFill>
        </a:fill>
      </a:tcStyle>
    </a:firstCol>
    <a:lastRow>
      <a:tcTxStyle b="on" i="on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52F61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entury Gothic"/>
          <a:ea typeface="Century Gothic"/>
          <a:cs typeface="Century Gothic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508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254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1" name="Shape 5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684212" y="0"/>
            <a:ext cx="7010401" cy="36576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cap="none" sz="1800"/>
            </a:pPr>
            <a:r>
              <a:rPr cap="all" sz="32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684212" y="3843866"/>
            <a:ext cx="6400801" cy="3014134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One</a:t>
            </a:r>
            <a:endParaRPr sz="2200">
              <a:solidFill>
                <a:srgbClr val="0F496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Two</a:t>
            </a:r>
            <a:endParaRPr sz="2200">
              <a:solidFill>
                <a:srgbClr val="0F496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Three</a:t>
            </a:r>
            <a:endParaRPr sz="2200">
              <a:solidFill>
                <a:srgbClr val="0F496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Four</a:t>
            </a:r>
            <a:endParaRPr sz="2200">
              <a:solidFill>
                <a:srgbClr val="0F496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ext Slide without Pictur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body" idx="1"/>
          </p:nvPr>
        </p:nvSpPr>
        <p:spPr>
          <a:xfrm>
            <a:off x="330917" y="0"/>
            <a:ext cx="3721538" cy="9530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33" name="Shape 33"/>
          <p:cNvSpPr/>
          <p:nvPr>
            <p:ph type="title"/>
          </p:nvPr>
        </p:nvSpPr>
        <p:spPr>
          <a:xfrm>
            <a:off x="-45174" y="5108904"/>
            <a:ext cx="6799265" cy="1749096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body" idx="1"/>
          </p:nvPr>
        </p:nvSpPr>
        <p:spPr>
          <a:xfrm>
            <a:off x="330917" y="0"/>
            <a:ext cx="3721538" cy="9530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36" name="Shape 36"/>
          <p:cNvSpPr/>
          <p:nvPr>
            <p:ph type="title"/>
          </p:nvPr>
        </p:nvSpPr>
        <p:spPr>
          <a:xfrm>
            <a:off x="-45174" y="5108904"/>
            <a:ext cx="6799265" cy="1749096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ext Slide with Image OR Video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body" idx="1"/>
          </p:nvPr>
        </p:nvSpPr>
        <p:spPr>
          <a:xfrm>
            <a:off x="330917" y="0"/>
            <a:ext cx="3721538" cy="9530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-45174" y="5108904"/>
            <a:ext cx="6799265" cy="1749096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body" idx="1"/>
          </p:nvPr>
        </p:nvSpPr>
        <p:spPr>
          <a:xfrm>
            <a:off x="8127417" y="0"/>
            <a:ext cx="3528001" cy="976839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2" name="Shape 42"/>
          <p:cNvSpPr/>
          <p:nvPr>
            <p:ph type="title"/>
          </p:nvPr>
        </p:nvSpPr>
        <p:spPr>
          <a:xfrm>
            <a:off x="-45174" y="5108904"/>
            <a:ext cx="6799265" cy="1749096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ext Slide with Image AND Video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body" idx="1"/>
          </p:nvPr>
        </p:nvSpPr>
        <p:spPr>
          <a:xfrm>
            <a:off x="8127417" y="0"/>
            <a:ext cx="3528001" cy="976839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5" name="Shape 45"/>
          <p:cNvSpPr/>
          <p:nvPr>
            <p:ph type="title"/>
          </p:nvPr>
        </p:nvSpPr>
        <p:spPr>
          <a:xfrm>
            <a:off x="-45174" y="5108904"/>
            <a:ext cx="6799265" cy="1749096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-45174" y="5707107"/>
            <a:ext cx="6799265" cy="552691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Only Video Slid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-45174" y="5707107"/>
            <a:ext cx="6799265" cy="552691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Picture (right)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684212" y="0"/>
            <a:ext cx="7010401" cy="36576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cap="none" sz="1800"/>
            </a:pPr>
            <a:r>
              <a:rPr cap="all" sz="32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684212" y="3843866"/>
            <a:ext cx="6400801" cy="3014134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One</a:t>
            </a:r>
            <a:endParaRPr sz="2200">
              <a:solidFill>
                <a:srgbClr val="0F496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Two</a:t>
            </a:r>
            <a:endParaRPr sz="2200">
              <a:solidFill>
                <a:srgbClr val="0F496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Three</a:t>
            </a:r>
            <a:endParaRPr sz="2200">
              <a:solidFill>
                <a:srgbClr val="0F496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Four</a:t>
            </a:r>
            <a:endParaRPr sz="2200">
              <a:solidFill>
                <a:srgbClr val="0F496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4722812" y="0"/>
            <a:ext cx="6019801" cy="25908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xfrm>
            <a:off x="4722812" y="2777065"/>
            <a:ext cx="6021388" cy="4080935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One</a:t>
            </a:r>
            <a:endParaRPr sz="2200">
              <a:solidFill>
                <a:srgbClr val="0F496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Two</a:t>
            </a:r>
            <a:endParaRPr sz="2200">
              <a:solidFill>
                <a:srgbClr val="0F496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Three</a:t>
            </a:r>
            <a:endParaRPr sz="2200">
              <a:solidFill>
                <a:srgbClr val="0F496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Four</a:t>
            </a:r>
            <a:endParaRPr sz="2200">
              <a:solidFill>
                <a:srgbClr val="0F496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and Picture (Left)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4722812" y="0"/>
            <a:ext cx="6019801" cy="25908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4722812" y="2777065"/>
            <a:ext cx="6021388" cy="4080935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One</a:t>
            </a:r>
            <a:endParaRPr sz="2200">
              <a:solidFill>
                <a:srgbClr val="0F496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Two</a:t>
            </a:r>
            <a:endParaRPr sz="2200">
              <a:solidFill>
                <a:srgbClr val="0F496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Three</a:t>
            </a:r>
            <a:endParaRPr sz="2200">
              <a:solidFill>
                <a:srgbClr val="0F496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Four</a:t>
            </a:r>
            <a:endParaRPr sz="2200">
              <a:solidFill>
                <a:srgbClr val="0F496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8" name="Shape 1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One</a:t>
            </a:r>
            <a:endParaRPr sz="2200">
              <a:solidFill>
                <a:srgbClr val="0F496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Two</a:t>
            </a:r>
            <a:endParaRPr sz="2200">
              <a:solidFill>
                <a:srgbClr val="0F496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Three</a:t>
            </a:r>
            <a:endParaRPr sz="2200">
              <a:solidFill>
                <a:srgbClr val="0F496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Four</a:t>
            </a:r>
            <a:endParaRPr sz="2200">
              <a:solidFill>
                <a:srgbClr val="0F496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 without Picture 1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One</a:t>
            </a:r>
            <a:endParaRPr sz="2200">
              <a:solidFill>
                <a:srgbClr val="0F496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Two</a:t>
            </a:r>
            <a:endParaRPr sz="2200">
              <a:solidFill>
                <a:srgbClr val="0F496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Three</a:t>
            </a:r>
            <a:endParaRPr sz="2200">
              <a:solidFill>
                <a:srgbClr val="0F496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Four</a:t>
            </a:r>
            <a:endParaRPr sz="2200">
              <a:solidFill>
                <a:srgbClr val="0F496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684212" y="935181"/>
            <a:ext cx="10058401" cy="1995824"/>
          </a:xfrm>
          <a:prstGeom prst="rect">
            <a:avLst/>
          </a:prstGeom>
        </p:spPr>
        <p:txBody>
          <a:bodyPr anchor="ctr"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4" name="Shape 24"/>
          <p:cNvSpPr/>
          <p:nvPr>
            <p:ph type="body" idx="1"/>
          </p:nvPr>
        </p:nvSpPr>
        <p:spPr>
          <a:xfrm>
            <a:off x="684212" y="2931005"/>
            <a:ext cx="8534401" cy="838201"/>
          </a:xfrm>
          <a:prstGeom prst="rect">
            <a:avLst/>
          </a:prstGeom>
        </p:spPr>
        <p:txBody>
          <a:bodyPr anchor="b"/>
          <a:lstStyle>
            <a:lvl1pPr marL="285750" indent="-285750">
              <a:defRPr cap="all" sz="2800">
                <a:solidFill>
                  <a:srgbClr val="FFFFFF"/>
                </a:solidFill>
              </a:defRPr>
            </a:lvl1pPr>
            <a:lvl2pPr marL="857250" indent="-400050">
              <a:buSzPct val="80000"/>
              <a:buChar char=""/>
              <a:defRPr cap="all" sz="2800">
                <a:solidFill>
                  <a:srgbClr val="FFFFFF"/>
                </a:solidFill>
              </a:defRPr>
            </a:lvl2pPr>
            <a:lvl3pPr marL="1358900" indent="-444500">
              <a:buSzPct val="80000"/>
              <a:buChar char=""/>
              <a:defRPr cap="all" sz="2800">
                <a:solidFill>
                  <a:srgbClr val="FFFFFF"/>
                </a:solidFill>
              </a:defRPr>
            </a:lvl3pPr>
            <a:lvl4pPr marL="1671637" indent="-300037">
              <a:buSzPct val="80000"/>
              <a:buChar char=""/>
              <a:defRPr cap="all" sz="2800">
                <a:solidFill>
                  <a:srgbClr val="FFFFFF"/>
                </a:solidFill>
              </a:defRPr>
            </a:lvl4pPr>
            <a:lvl5pPr marL="2128837" indent="-300037">
              <a:buSzPct val="80000"/>
              <a:buChar char=""/>
              <a:defRPr cap="all" sz="2800">
                <a:solidFill>
                  <a:srgbClr val="FFFFFF"/>
                </a:solidFill>
              </a:defRPr>
            </a:lvl5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One</a:t>
            </a:r>
            <a:endParaRPr cap="all" sz="2800">
              <a:solidFill>
                <a:srgbClr val="FFFFFF"/>
              </a:solidFill>
            </a:endParaRPr>
          </a:p>
          <a:p>
            <a:pPr lvl="1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Two</a:t>
            </a:r>
            <a:endParaRPr cap="all" sz="2800">
              <a:solidFill>
                <a:srgbClr val="FFFFFF"/>
              </a:solidFill>
            </a:endParaRPr>
          </a:p>
          <a:p>
            <a:pPr lvl="2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Three</a:t>
            </a:r>
            <a:endParaRPr cap="all" sz="2800">
              <a:solidFill>
                <a:srgbClr val="FFFFFF"/>
              </a:solidFill>
            </a:endParaRPr>
          </a:p>
          <a:p>
            <a:pPr lvl="3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Four</a:t>
            </a:r>
            <a:endParaRPr cap="all" sz="2800">
              <a:solidFill>
                <a:srgbClr val="FFFFFF"/>
              </a:solidFill>
            </a:endParaRPr>
          </a:p>
          <a:p>
            <a:pPr lvl="4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Slide with Sub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684212" y="935181"/>
            <a:ext cx="10058401" cy="1995824"/>
          </a:xfrm>
          <a:prstGeom prst="rect">
            <a:avLst/>
          </a:prstGeom>
        </p:spPr>
        <p:txBody>
          <a:bodyPr anchor="ctr"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7" name="Shape 27"/>
          <p:cNvSpPr/>
          <p:nvPr>
            <p:ph type="body" idx="1"/>
          </p:nvPr>
        </p:nvSpPr>
        <p:spPr>
          <a:xfrm>
            <a:off x="684212" y="2931005"/>
            <a:ext cx="8534401" cy="838201"/>
          </a:xfrm>
          <a:prstGeom prst="rect">
            <a:avLst/>
          </a:prstGeom>
        </p:spPr>
        <p:txBody>
          <a:bodyPr anchor="b"/>
          <a:lstStyle>
            <a:lvl1pPr marL="285750" indent="-285750">
              <a:defRPr cap="all" sz="2800">
                <a:solidFill>
                  <a:srgbClr val="FFFFFF"/>
                </a:solidFill>
              </a:defRPr>
            </a:lvl1pPr>
            <a:lvl2pPr marL="857250" indent="-400050">
              <a:buSzPct val="80000"/>
              <a:buChar char=""/>
              <a:defRPr cap="all" sz="2800">
                <a:solidFill>
                  <a:srgbClr val="FFFFFF"/>
                </a:solidFill>
              </a:defRPr>
            </a:lvl2pPr>
            <a:lvl3pPr marL="1358900" indent="-444500">
              <a:buSzPct val="80000"/>
              <a:buChar char=""/>
              <a:defRPr cap="all" sz="2800">
                <a:solidFill>
                  <a:srgbClr val="FFFFFF"/>
                </a:solidFill>
              </a:defRPr>
            </a:lvl3pPr>
            <a:lvl4pPr marL="1671637" indent="-300037">
              <a:buSzPct val="80000"/>
              <a:buChar char=""/>
              <a:defRPr cap="all" sz="2800">
                <a:solidFill>
                  <a:srgbClr val="FFFFFF"/>
                </a:solidFill>
              </a:defRPr>
            </a:lvl4pPr>
            <a:lvl5pPr marL="2128837" indent="-300037">
              <a:buSzPct val="80000"/>
              <a:buChar char=""/>
              <a:defRPr cap="all" sz="2800">
                <a:solidFill>
                  <a:srgbClr val="FFFFFF"/>
                </a:solidFill>
              </a:defRPr>
            </a:lvl5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One</a:t>
            </a:r>
            <a:endParaRPr cap="all" sz="2800">
              <a:solidFill>
                <a:srgbClr val="FFFFFF"/>
              </a:solidFill>
            </a:endParaRPr>
          </a:p>
          <a:p>
            <a:pPr lvl="1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Two</a:t>
            </a:r>
            <a:endParaRPr cap="all" sz="2800">
              <a:solidFill>
                <a:srgbClr val="FFFFFF"/>
              </a:solidFill>
            </a:endParaRPr>
          </a:p>
          <a:p>
            <a:pPr lvl="2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Three</a:t>
            </a:r>
            <a:endParaRPr cap="all" sz="2800">
              <a:solidFill>
                <a:srgbClr val="FFFFFF"/>
              </a:solidFill>
            </a:endParaRPr>
          </a:p>
          <a:p>
            <a:pPr lvl="3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Four</a:t>
            </a:r>
            <a:endParaRPr cap="all" sz="2800">
              <a:solidFill>
                <a:srgbClr val="FFFFFF"/>
              </a:solidFill>
            </a:endParaRPr>
          </a:p>
          <a:p>
            <a:pPr lvl="4">
              <a:defRPr cap="none" sz="1800">
                <a:solidFill>
                  <a:srgbClr val="000000"/>
                </a:solidFill>
              </a:defRPr>
            </a:pPr>
            <a:r>
              <a:rPr cap="all"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body" idx="1"/>
          </p:nvPr>
        </p:nvSpPr>
        <p:spPr>
          <a:xfrm>
            <a:off x="330917" y="0"/>
            <a:ext cx="3721538" cy="9530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One</a:t>
            </a:r>
            <a:endParaRPr sz="2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Two</a:t>
            </a:r>
            <a:endParaRPr sz="2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Three</a:t>
            </a:r>
            <a:endParaRPr sz="2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Four</a:t>
            </a:r>
            <a:endParaRPr sz="2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30" name="Shape 30"/>
          <p:cNvSpPr/>
          <p:nvPr>
            <p:ph type="title"/>
          </p:nvPr>
        </p:nvSpPr>
        <p:spPr>
          <a:xfrm>
            <a:off x="-45174" y="5108904"/>
            <a:ext cx="6799265" cy="1749096"/>
          </a:xfrm>
          <a:prstGeom prst="rect">
            <a:avLst/>
          </a:prstGeom>
        </p:spPr>
        <p:txBody>
          <a:bodyPr anchor="ctr"/>
          <a:lstStyle>
            <a:lvl1pPr>
              <a:defRPr spc="100" sz="2000"/>
            </a:lvl1pPr>
          </a:lstStyle>
          <a:p>
            <a:pPr lvl="0">
              <a:defRPr cap="none" spc="0" sz="1800">
                <a:solidFill>
                  <a:srgbClr val="000000"/>
                </a:solidFill>
              </a:defRPr>
            </a:pPr>
            <a:r>
              <a:rPr cap="all" spc="100" sz="2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684210" y="0"/>
            <a:ext cx="8534402" cy="3283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684210" y="3512127"/>
            <a:ext cx="8534401" cy="3345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One</a:t>
            </a:r>
            <a:endParaRPr sz="2200">
              <a:solidFill>
                <a:srgbClr val="0F496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Two</a:t>
            </a:r>
            <a:endParaRPr sz="2200">
              <a:solidFill>
                <a:srgbClr val="0F496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Three</a:t>
            </a:r>
            <a:endParaRPr sz="2200">
              <a:solidFill>
                <a:srgbClr val="0F496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Four</a:t>
            </a:r>
            <a:endParaRPr sz="2200">
              <a:solidFill>
                <a:srgbClr val="0F496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0F496F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transition spd="med" advClick="1"/>
  <p:txStyles>
    <p:titleStyle>
      <a:lvl1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1pPr>
      <a:lvl2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2pPr>
      <a:lvl3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3pPr>
      <a:lvl4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4pPr>
      <a:lvl5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5pPr>
      <a:lvl6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6pPr>
      <a:lvl7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7pPr>
      <a:lvl8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8pPr>
      <a:lvl9pPr defTabSz="457200">
        <a:defRPr cap="all" sz="4000">
          <a:solidFill>
            <a:srgbClr val="FFFFFF"/>
          </a:solidFill>
          <a:latin typeface="Calibri"/>
          <a:ea typeface="Calibri"/>
          <a:cs typeface="Calibri"/>
          <a:sym typeface="Calibri"/>
        </a:defRPr>
      </a:lvl9pPr>
    </p:titleStyle>
    <p:bodyStyle>
      <a:lvl1pPr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1pPr>
      <a:lvl2pPr indent="4572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2pPr>
      <a:lvl3pPr indent="9144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3pPr>
      <a:lvl4pPr indent="13716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4pPr>
      <a:lvl5pPr indent="18288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5pPr>
      <a:lvl6pPr indent="22860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6pPr>
      <a:lvl7pPr indent="27432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7pPr>
      <a:lvl8pPr indent="32004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8pPr>
      <a:lvl9pPr indent="3657600" defTabSz="457200">
        <a:spcBef>
          <a:spcPts val="600"/>
        </a:spcBef>
        <a:defRPr sz="2200">
          <a:solidFill>
            <a:srgbClr val="0F496F"/>
          </a:solidFill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video" Target="../media/media1.gif"/><Relationship Id="rId3" Type="http://schemas.microsoft.com/office/2007/relationships/media" Target="../media/media1.gif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6" Type="http://schemas.openxmlformats.org/officeDocument/2006/relationships/video" Target="../media/media2.gif"/><Relationship Id="rId7" Type="http://schemas.microsoft.com/office/2007/relationships/media" Target="../media/media2.gif"/><Relationship Id="rId8" Type="http://schemas.openxmlformats.org/officeDocument/2006/relationships/image" Target="../media/image3.png"/><Relationship Id="rId9" Type="http://schemas.openxmlformats.org/officeDocument/2006/relationships/image" Target="../media/image4.png"/><Relationship Id="rId10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xfrm>
            <a:off x="4804754" y="914400"/>
            <a:ext cx="6019801" cy="1676400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>
            <a:lvl1pPr defTabSz="384047">
              <a:defRPr sz="268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cap="none" sz="1800"/>
            </a:pPr>
            <a:r>
              <a:rPr cap="all" sz="2688"/>
              <a:t>IBISA: Making Image-Based Identification of Ancient Coins Robust to Lighting Conditions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xfrm>
            <a:off x="1166430" y="1091819"/>
            <a:ext cx="2926138" cy="4217162"/>
          </a:xfrm>
          <a:prstGeom prst="rect">
            <a:avLst/>
          </a:prstGeom>
          <a:ln w="15875">
            <a:solidFill>
              <a:srgbClr val="FFFFFF">
                <a:alpha val="40000"/>
              </a:srgbClr>
            </a:solidFill>
            <a:bevel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55" name="Shape 55"/>
          <p:cNvSpPr/>
          <p:nvPr/>
        </p:nvSpPr>
        <p:spPr>
          <a:xfrm>
            <a:off x="4722812" y="2777065"/>
            <a:ext cx="6021389" cy="270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defTabSz="457200">
              <a:spcBef>
                <a:spcPts val="600"/>
              </a:spcBef>
            </a:pPr>
            <a:r>
              <a:rPr sz="2200">
                <a:solidFill>
                  <a:srgbClr val="0F496F"/>
                </a:solidFill>
                <a:latin typeface="Calibri"/>
                <a:ea typeface="Calibri"/>
                <a:cs typeface="Calibri"/>
                <a:sym typeface="Calibri"/>
              </a:rPr>
              <a:t>Sylvain Marchand</a:t>
            </a:r>
            <a:endParaRPr sz="2200">
              <a:solidFill>
                <a:srgbClr val="0F496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defTabSz="457200">
              <a:spcBef>
                <a:spcPts val="600"/>
              </a:spcBef>
            </a:pPr>
            <a:r>
              <a:rPr sz="2200">
                <a:solidFill>
                  <a:srgbClr val="0F496F"/>
                </a:solidFill>
                <a:latin typeface="Arial"/>
                <a:ea typeface="Arial"/>
                <a:cs typeface="Arial"/>
                <a:sym typeface="Arial"/>
              </a:rPr>
              <a:t>Lab-STICC - CNRS, University of Brest, France</a:t>
            </a:r>
          </a:p>
        </p:txBody>
      </p:sp>
      <p:pic>
        <p:nvPicPr>
          <p:cNvPr id="56" name="dest.gif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533400" y="711200"/>
            <a:ext cx="3891806" cy="3891806"/>
          </a:xfrm>
          <a:prstGeom prst="rect">
            <a:avLst/>
          </a:prstGeom>
        </p:spPr>
      </p:pic>
      <p:pic>
        <p:nvPicPr>
          <p:cNvPr id="57" name="ibis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765599" y="3975909"/>
            <a:ext cx="1023669" cy="975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galba-a.gif"/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8">
            <a:extLst/>
          </a:blip>
          <a:stretch>
            <a:fillRect/>
          </a:stretch>
        </p:blipFill>
        <p:spPr>
          <a:xfrm>
            <a:off x="155128" y="140146"/>
            <a:ext cx="1414484" cy="1285895"/>
          </a:xfrm>
          <a:prstGeom prst="rect">
            <a:avLst/>
          </a:prstGeom>
        </p:spPr>
      </p:pic>
      <p:pic>
        <p:nvPicPr>
          <p:cNvPr id="59" name="logo-labsticc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854904" y="4300699"/>
            <a:ext cx="1676098" cy="768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ubo.jp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868394" y="4125931"/>
            <a:ext cx="1676004" cy="11177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nodeType="afterEffect" presetClass="mediacall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0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0" fill="hold" display="0">
                  <p:stCondLst>
                    <p:cond delay="indefinite"/>
                  </p:stCondLst>
                </p:cTn>
                <p:tgtEl>
                  <p:spTgt spid="58"/>
                </p:tgtEl>
              </p:cMediaNode>
            </p:video>
            <p:video fullScrn="0">
              <p:cMediaNode mute="0" showWhenStopped="1" numSld="1" vol="100000">
                <p:cTn id="11" fill="hold" display="0">
                  <p:stCondLst>
                    <p:cond delay="indefinite"/>
                  </p:stCondLst>
                </p:cTn>
                <p:tgtEl>
                  <p:spTgt spid="5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rnd">
          <a:solidFill>
            <a:srgbClr val="054361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5875" cap="rnd">
          <a:solidFill>
            <a:srgbClr val="054361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rnd">
          <a:solidFill>
            <a:srgbClr val="054361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5875" cap="rnd">
          <a:solidFill>
            <a:srgbClr val="054361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