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C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08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:p14="http://schemas.microsoft.com/office/powerpoint/2010/main" val="27188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8411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58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608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CHD\Presentations\CHD\lh_presse_cultlab3d_2_foto_norbert_miguletz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8"/>
          <a:stretch/>
        </p:blipFill>
        <p:spPr bwMode="auto">
          <a:xfrm>
            <a:off x="562709" y="1063868"/>
            <a:ext cx="3856469" cy="410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4754" y="914400"/>
            <a:ext cx="6019800" cy="1676400"/>
          </a:xfrm>
        </p:spPr>
        <p:txBody>
          <a:bodyPr/>
          <a:lstStyle/>
          <a:p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CultLab3D – On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verge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3D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mass</a:t>
            </a:r>
            <a:r>
              <a:rPr lang="de-DE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3200" dirty="0" err="1" smtClean="0">
                <a:solidFill>
                  <a:srgbClr val="000000"/>
                </a:solidFill>
                <a:latin typeface="Arial"/>
                <a:cs typeface="Arial"/>
              </a:rPr>
              <a:t>digitization</a:t>
            </a:r>
            <a:endParaRPr lang="de-DE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135688" cy="2709334"/>
          </a:xfrm>
        </p:spPr>
        <p:txBody>
          <a:bodyPr>
            <a:normAutofit fontScale="92500"/>
          </a:bodyPr>
          <a:lstStyle/>
          <a:p>
            <a:r>
              <a:rPr lang="de-DE" dirty="0" smtClean="0">
                <a:latin typeface="Arial"/>
                <a:cs typeface="Arial"/>
              </a:rPr>
              <a:t>P.Santos</a:t>
            </a:r>
            <a:r>
              <a:rPr lang="de-DE" baseline="30000" dirty="0" smtClean="0">
                <a:latin typeface="Arial"/>
                <a:cs typeface="Arial"/>
              </a:rPr>
              <a:t>1</a:t>
            </a:r>
            <a:r>
              <a:rPr lang="de-DE" dirty="0" smtClean="0">
                <a:latin typeface="Arial"/>
                <a:cs typeface="Arial"/>
              </a:rPr>
              <a:t>, M.Ritz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 smtClean="0">
                <a:latin typeface="Arial"/>
                <a:cs typeface="Arial"/>
              </a:rPr>
              <a:t>, H.Schmedt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 smtClean="0">
                <a:latin typeface="Arial"/>
                <a:cs typeface="Arial"/>
              </a:rPr>
              <a:t>, R.Monroy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 smtClean="0">
                <a:latin typeface="Arial"/>
                <a:cs typeface="Arial"/>
              </a:rPr>
              <a:t>, </a:t>
            </a:r>
            <a:r>
              <a:rPr lang="de-DE" dirty="0" err="1" smtClean="0">
                <a:latin typeface="Arial"/>
                <a:cs typeface="Arial"/>
              </a:rPr>
              <a:t>A.De</a:t>
            </a:r>
            <a:r>
              <a:rPr lang="de-DE" dirty="0" smtClean="0">
                <a:latin typeface="Arial"/>
                <a:cs typeface="Arial"/>
              </a:rPr>
              <a:t> Stefano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 smtClean="0">
                <a:latin typeface="Arial"/>
                <a:cs typeface="Arial"/>
              </a:rPr>
              <a:t>, O.Posniak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 smtClean="0">
                <a:latin typeface="Arial"/>
                <a:cs typeface="Arial"/>
              </a:rPr>
              <a:t>, C.Fuhrmann</a:t>
            </a:r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 smtClean="0">
                <a:latin typeface="Arial"/>
                <a:cs typeface="Arial"/>
              </a:rPr>
              <a:t>, D.W.Fellner</a:t>
            </a:r>
            <a:r>
              <a:rPr lang="de-DE" baseline="30000" dirty="0" smtClean="0">
                <a:latin typeface="Arial"/>
                <a:cs typeface="Arial"/>
              </a:rPr>
              <a:t>1,2,3</a:t>
            </a:r>
            <a:endParaRPr lang="de-DE" dirty="0" smtClean="0">
              <a:latin typeface="Arial"/>
              <a:cs typeface="Arial"/>
            </a:endParaRPr>
          </a:p>
          <a:p>
            <a:r>
              <a:rPr lang="de-DE" baseline="30000" dirty="0">
                <a:latin typeface="Arial"/>
                <a:cs typeface="Arial"/>
              </a:rPr>
              <a:t>1</a:t>
            </a:r>
            <a:r>
              <a:rPr lang="de-DE" dirty="0" smtClean="0">
                <a:latin typeface="Arial"/>
                <a:cs typeface="Arial"/>
              </a:rPr>
              <a:t>Fraunhofer IGD</a:t>
            </a:r>
          </a:p>
          <a:p>
            <a:r>
              <a:rPr lang="de-DE" baseline="30000" dirty="0" smtClean="0">
                <a:latin typeface="Arial"/>
                <a:cs typeface="Arial"/>
              </a:rPr>
              <a:t>2</a:t>
            </a:r>
            <a:r>
              <a:rPr lang="de-DE" dirty="0" smtClean="0">
                <a:latin typeface="Arial"/>
                <a:cs typeface="Arial"/>
              </a:rPr>
              <a:t>TU-Darmstadt</a:t>
            </a:r>
          </a:p>
          <a:p>
            <a:r>
              <a:rPr lang="de-DE" baseline="30000" dirty="0" smtClean="0">
                <a:latin typeface="Arial"/>
                <a:cs typeface="Arial"/>
              </a:rPr>
              <a:t>3</a:t>
            </a:r>
            <a:r>
              <a:rPr lang="de-DE" dirty="0" smtClean="0">
                <a:latin typeface="Arial"/>
                <a:cs typeface="Arial"/>
              </a:rPr>
              <a:t>TU Graz</a:t>
            </a:r>
            <a:endParaRPr lang="de-DE" dirty="0" smtClean="0">
              <a:latin typeface="Arial"/>
              <a:cs typeface="Arial"/>
            </a:endParaRPr>
          </a:p>
          <a:p>
            <a:r>
              <a:rPr lang="de-DE" dirty="0">
                <a:latin typeface="Arial"/>
                <a:cs typeface="Arial"/>
              </a:rPr>
              <a:t>p</a:t>
            </a:r>
            <a:r>
              <a:rPr lang="de-DE" dirty="0" smtClean="0">
                <a:latin typeface="Arial"/>
                <a:cs typeface="Arial"/>
              </a:rPr>
              <a:t>edro.santos@igd.fraunhofer.de</a:t>
            </a:r>
            <a:endParaRPr lang="de-DE" dirty="0">
              <a:latin typeface="Arial"/>
              <a:cs typeface="Arial"/>
            </a:endParaRPr>
          </a:p>
        </p:txBody>
      </p:sp>
      <p:pic>
        <p:nvPicPr>
          <p:cNvPr id="1026" name="Picture 2" descr="C:\CHD\Presentations\CHD\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90" y="1131888"/>
            <a:ext cx="799098" cy="79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5770" y="5122724"/>
            <a:ext cx="319189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(</a:t>
            </a:r>
            <a:r>
              <a:rPr lang="de-DE" sz="800" dirty="0" err="1">
                <a:solidFill>
                  <a:schemeClr val="bg1"/>
                </a:solidFill>
              </a:rPr>
              <a:t>Photo</a:t>
            </a:r>
            <a:r>
              <a:rPr lang="de-DE" sz="800" dirty="0">
                <a:solidFill>
                  <a:schemeClr val="bg1"/>
                </a:solidFill>
              </a:rPr>
              <a:t>: Norbert </a:t>
            </a:r>
            <a:r>
              <a:rPr lang="de-DE" sz="800" dirty="0" err="1">
                <a:solidFill>
                  <a:schemeClr val="bg1"/>
                </a:solidFill>
              </a:rPr>
              <a:t>Miguletz</a:t>
            </a:r>
            <a:r>
              <a:rPr lang="de-DE" sz="800" dirty="0">
                <a:solidFill>
                  <a:schemeClr val="bg1"/>
                </a:solidFill>
              </a:rPr>
              <a:t>; ©</a:t>
            </a:r>
            <a:r>
              <a:rPr lang="de-DE" sz="800" dirty="0" err="1">
                <a:solidFill>
                  <a:schemeClr val="bg1"/>
                </a:solidFill>
              </a:rPr>
              <a:t>Liebieghaus</a:t>
            </a:r>
            <a:r>
              <a:rPr lang="de-DE" sz="800" dirty="0">
                <a:solidFill>
                  <a:schemeClr val="bg1"/>
                </a:solidFill>
              </a:rPr>
              <a:t> Skulpturensammlung)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15719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  <p:pic>
        <p:nvPicPr>
          <p:cNvPr id="3" name="CultLab3D-BMBF-V2_WMV V8.wmv">
            <a:hlinkClick r:id="" action="ppaction://media"/>
          </p:cNvPr>
          <p:cNvPicPr>
            <a:picLocks noGrp="1" noChangeAspect="1"/>
          </p:cNvPicPr>
          <p:nvPr>
            <p:ph type="media" sz="quarter" idx="2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00200" y="411163"/>
            <a:ext cx="9093200" cy="5114925"/>
          </a:xfrm>
        </p:spPr>
      </p:pic>
    </p:spTree>
    <p:extLst>
      <p:ext uri="{BB962C8B-B14F-4D97-AF65-F5344CB8AC3E}">
        <p14:creationId xmlns:p14="http://schemas.microsoft.com/office/powerpoint/2010/main" val="2255191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1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gitalHeritage2013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Office PowerPoint</Application>
  <PresentationFormat>Custom</PresentationFormat>
  <Paragraphs>8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DigitalHeritage2013</vt:lpstr>
      <vt:lpstr>CultLab3D – On the verge of 3D mass digitization</vt:lpstr>
      <vt:lpstr>Titel</vt:lpstr>
    </vt:vector>
  </TitlesOfParts>
  <Company>Fraunhofer IGD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Graf, Holger</dc:creator>
  <cp:lastModifiedBy>Administrator</cp:lastModifiedBy>
  <cp:revision>32</cp:revision>
  <dcterms:created xsi:type="dcterms:W3CDTF">2013-08-21T11:29:13Z</dcterms:created>
  <dcterms:modified xsi:type="dcterms:W3CDTF">2014-10-03T10:10:58Z</dcterms:modified>
</cp:coreProperties>
</file>