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0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144000" y="-36000"/>
            <a:ext cx="6767280" cy="808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GB" sz="2200">
                <a:solidFill>
                  <a:srgbClr val="0047FF"/>
                </a:solidFill>
                <a:latin typeface="Arial"/>
              </a:rPr>
              <a:t>Cloud-based 3D Reconstruction of Cultural Heritage</a:t>
            </a:r>
            <a:endParaRPr/>
          </a:p>
          <a:p>
            <a:pPr>
              <a:lnSpc>
                <a:spcPct val="100000"/>
              </a:lnSpc>
            </a:pPr>
            <a:r>
              <a:rPr lang="en-GB" sz="2200">
                <a:solidFill>
                  <a:srgbClr val="0047FF"/>
                </a:solidFill>
                <a:latin typeface="Arial"/>
              </a:rPr>
              <a:t>Monuments using Open Access Image Repositories</a:t>
            </a:r>
            <a:endParaRPr/>
          </a:p>
        </p:txBody>
      </p:sp>
      <p:sp>
        <p:nvSpPr>
          <p:cNvPr id="37" name="CustomShape 2"/>
          <p:cNvSpPr/>
          <p:nvPr/>
        </p:nvSpPr>
        <p:spPr>
          <a:xfrm>
            <a:off x="330840" y="808920"/>
            <a:ext cx="6436440" cy="636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>
                <a:solidFill>
                  <a:srgbClr val="0000FF"/>
                </a:solidFill>
                <a:latin typeface="Arial"/>
              </a:rPr>
              <a:t>Andreas Hadjiprocopis, Konrad Wenzel, Marinos Ioannides, Dieter Fritsch, Michael Klein, Paul S.Johnsons et al.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8" name="CustomShape 3"/>
          <p:cNvSpPr/>
          <p:nvPr/>
        </p:nvSpPr>
        <p:spPr>
          <a:xfrm>
            <a:off x="4312440" y="3123000"/>
            <a:ext cx="3526920" cy="575280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CustomShape 4"/>
          <p:cNvSpPr/>
          <p:nvPr/>
        </p:nvSpPr>
        <p:spPr>
          <a:xfrm>
            <a:off x="180000" y="1410480"/>
            <a:ext cx="6957720" cy="289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GB" sz="1400">
                <a:solidFill>
                  <a:srgbClr val="0F496F"/>
                </a:solidFill>
                <a:latin typeface="Arial"/>
              </a:rPr>
              <a:t>Cyprus University of Technology; University of Stuttgart ,Germany; 7Reasons Gmbh</a:t>
            </a:r>
            <a:endParaRPr/>
          </a:p>
        </p:txBody>
      </p:sp>
      <p:sp>
        <p:nvSpPr>
          <p:cNvPr id="40" name="Line 5"/>
          <p:cNvSpPr/>
          <p:nvPr/>
        </p:nvSpPr>
        <p:spPr>
          <a:xfrm>
            <a:off x="144000" y="808920"/>
            <a:ext cx="6552000" cy="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41" name="Line 6"/>
          <p:cNvSpPr/>
          <p:nvPr/>
        </p:nvSpPr>
        <p:spPr>
          <a:xfrm>
            <a:off x="144000" y="1672920"/>
            <a:ext cx="6552000" cy="0"/>
          </a:xfrm>
          <a:prstGeom prst="line">
            <a:avLst/>
          </a:prstGeom>
          <a:ln>
            <a:solidFill>
              <a:srgbClr val="000000"/>
            </a:solidFill>
          </a:ln>
        </p:spPr>
      </p:sp>
      <p:pic>
        <p:nvPicPr>
          <p:cNvPr id="42" name="Picture 41"/>
          <p:cNvPicPr/>
          <p:nvPr/>
        </p:nvPicPr>
        <p:blipFill>
          <a:blip r:embed="rId2"/>
          <a:stretch>
            <a:fillRect/>
          </a:stretch>
        </p:blipFill>
        <p:spPr>
          <a:xfrm>
            <a:off x="7030080" y="0"/>
            <a:ext cx="5161680" cy="6419160"/>
          </a:xfrm>
          <a:prstGeom prst="rect">
            <a:avLst/>
          </a:prstGeom>
          <a:ln>
            <a:noFill/>
          </a:ln>
        </p:spPr>
      </p:pic>
      <p:sp>
        <p:nvSpPr>
          <p:cNvPr id="43" name="CustomShape 7"/>
          <p:cNvSpPr/>
          <p:nvPr/>
        </p:nvSpPr>
        <p:spPr>
          <a:xfrm>
            <a:off x="0" y="1670040"/>
            <a:ext cx="7030080" cy="4433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n-GB" sz="1600" dirty="0">
                <a:solidFill>
                  <a:srgbClr val="0000FF"/>
                </a:solidFill>
                <a:latin typeface="Arial"/>
              </a:rPr>
              <a:t>A large number of photographs of cultural heritage items and monuments is publicly available in various Open Access Image Repositories (OAIR) and social media sites. </a:t>
            </a:r>
            <a:r>
              <a:rPr lang="en-GB" sz="1600" dirty="0">
                <a:solidFill>
                  <a:srgbClr val="000080"/>
                </a:solidFill>
                <a:latin typeface="Arial"/>
              </a:rPr>
              <a:t>Developments in Photogrammetry such as Structure from Motion (</a:t>
            </a:r>
            <a:r>
              <a:rPr lang="en-GB" sz="1600" dirty="0" err="1">
                <a:solidFill>
                  <a:srgbClr val="000080"/>
                </a:solidFill>
                <a:latin typeface="Arial"/>
              </a:rPr>
              <a:t>SfM</a:t>
            </a:r>
            <a:r>
              <a:rPr lang="en-GB" sz="1600" dirty="0">
                <a:solidFill>
                  <a:srgbClr val="000080"/>
                </a:solidFill>
                <a:latin typeface="Arial"/>
              </a:rPr>
              <a:t>), provide a simple and cost-effective method of generating relatively accurate camera orientations and sparse and dense 3D point clouds from 2D images. </a:t>
            </a:r>
            <a:r>
              <a:rPr lang="en-GB" sz="1600" dirty="0">
                <a:solidFill>
                  <a:srgbClr val="B80047"/>
                </a:solidFill>
                <a:latin typeface="Arial"/>
              </a:rPr>
              <a:t>Our main goal is to provide a software tool able to run on desktop or cluster computers or as a back end of a cloud-based service, enabling historians, architects, archaeologists and the general public to search, download and reconstruct 3D point clouds of historical monuments from images from the web in a cost-effective manner. </a:t>
            </a:r>
            <a:r>
              <a:rPr lang="en-GB" sz="1600" dirty="0">
                <a:solidFill>
                  <a:srgbClr val="355E00"/>
                </a:solidFill>
                <a:latin typeface="Arial"/>
              </a:rPr>
              <a:t>The end products can be further enriched with metadata and published. We implemented a workflow for searching and retrieving photographs of historical monuments from OAIR, such as Flickr and Picasa, and using them to build dense point clouds using </a:t>
            </a:r>
            <a:r>
              <a:rPr lang="en-GB" sz="1600" dirty="0" err="1">
                <a:solidFill>
                  <a:srgbClr val="355E00"/>
                </a:solidFill>
                <a:latin typeface="Arial"/>
              </a:rPr>
              <a:t>SfM</a:t>
            </a:r>
            <a:r>
              <a:rPr lang="en-GB" sz="1600" dirty="0">
                <a:solidFill>
                  <a:srgbClr val="355E00"/>
                </a:solidFill>
                <a:latin typeface="Arial"/>
              </a:rPr>
              <a:t> and dense image matching techniques. </a:t>
            </a:r>
            <a:r>
              <a:rPr lang="en-GB" sz="1600" dirty="0">
                <a:solidFill>
                  <a:srgbClr val="0000FF"/>
                </a:solidFill>
                <a:latin typeface="Arial"/>
              </a:rPr>
              <a:t>Computational efficiency is improved by a technique which reduces image matching time by using an image connectivity prior derived from low-resolution versions of the original images. Benchmarks for two large datasets showing the respective efficiency gains are presented.</a:t>
            </a:r>
            <a:endParaRPr dirty="0"/>
          </a:p>
        </p:txBody>
      </p:sp>
      <p:pic>
        <p:nvPicPr>
          <p:cNvPr id="44" name="Picture 43"/>
          <p:cNvPicPr/>
          <p:nvPr/>
        </p:nvPicPr>
        <p:blipFill>
          <a:blip r:embed="rId3"/>
          <a:stretch>
            <a:fillRect/>
          </a:stretch>
        </p:blipFill>
        <p:spPr>
          <a:xfrm>
            <a:off x="7075440" y="5585040"/>
            <a:ext cx="2448000" cy="894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Andreas Hadjiprocopis</cp:lastModifiedBy>
  <cp:revision>1</cp:revision>
  <dcterms:modified xsi:type="dcterms:W3CDTF">2014-09-29T10:41:50Z</dcterms:modified>
</cp:coreProperties>
</file>