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18"/>
  </p:notesMasterIdLst>
  <p:sldIdLst>
    <p:sldId id="256" r:id="rId2"/>
    <p:sldId id="290" r:id="rId3"/>
    <p:sldId id="373" r:id="rId4"/>
    <p:sldId id="370" r:id="rId5"/>
    <p:sldId id="374" r:id="rId6"/>
    <p:sldId id="375" r:id="rId7"/>
    <p:sldId id="376" r:id="rId8"/>
    <p:sldId id="377" r:id="rId9"/>
    <p:sldId id="378" r:id="rId10"/>
    <p:sldId id="379" r:id="rId11"/>
    <p:sldId id="380" r:id="rId12"/>
    <p:sldId id="381" r:id="rId13"/>
    <p:sldId id="382" r:id="rId14"/>
    <p:sldId id="383" r:id="rId15"/>
    <p:sldId id="384" r:id="rId16"/>
    <p:sldId id="266" r:id="rId17"/>
  </p:sldIdLst>
  <p:sldSz cx="9144000" cy="6858000" type="screen4x3"/>
  <p:notesSz cx="6858000" cy="9144000"/>
  <p:defaultTextStyle>
    <a:defPPr>
      <a:defRPr lang="x-non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7D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473" autoAdjust="0"/>
    <p:restoredTop sz="93677" autoAdjust="0"/>
  </p:normalViewPr>
  <p:slideViewPr>
    <p:cSldViewPr>
      <p:cViewPr varScale="1">
        <p:scale>
          <a:sx n="108" d="100"/>
          <a:sy n="108" d="100"/>
        </p:scale>
        <p:origin x="1326" y="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bs-Latn-B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2F8B39E-130E-4B05-A25F-CEBE27C573DB}" type="datetimeFigureOut">
              <a:rPr lang="bs-Latn-BA" smtClean="0"/>
              <a:t>18. 2. 2024.</a:t>
            </a:fld>
            <a:endParaRPr lang="bs-Latn-B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bs-Latn-B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s-Latn-B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bs-Latn-B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F1589BD-EB58-4845-B4AC-A82FEE5C7ADE}" type="slidenum">
              <a:rPr lang="bs-Latn-BA" smtClean="0"/>
              <a:t>‹#›</a:t>
            </a:fld>
            <a:endParaRPr lang="bs-Latn-BA"/>
          </a:p>
        </p:txBody>
      </p:sp>
    </p:spTree>
    <p:extLst>
      <p:ext uri="{BB962C8B-B14F-4D97-AF65-F5344CB8AC3E}">
        <p14:creationId xmlns:p14="http://schemas.microsoft.com/office/powerpoint/2010/main" val="16009008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bs-Latn-B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bs-Latn-B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43B68B-18EC-4179-B2B4-D0E39B807D6C}" type="datetime1">
              <a:rPr lang="bs-Latn-BA" smtClean="0"/>
              <a:t>18. 2. 2024.</a:t>
            </a:fld>
            <a:endParaRPr lang="bs-Latn-B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s-Latn-B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153988-13E0-4133-AAB9-AB3578DA86BB}" type="slidenum">
              <a:rPr lang="bs-Latn-BA" smtClean="0"/>
              <a:t>‹#›</a:t>
            </a:fld>
            <a:endParaRPr lang="bs-Latn-BA"/>
          </a:p>
        </p:txBody>
      </p:sp>
    </p:spTree>
    <p:extLst>
      <p:ext uri="{BB962C8B-B14F-4D97-AF65-F5344CB8AC3E}">
        <p14:creationId xmlns:p14="http://schemas.microsoft.com/office/powerpoint/2010/main" val="27980793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bs-Latn-B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s-Latn-B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AE3C49-FA02-44A8-9320-A3EB9A9A0D45}" type="datetime1">
              <a:rPr lang="bs-Latn-BA" smtClean="0"/>
              <a:t>18. 2. 2024.</a:t>
            </a:fld>
            <a:endParaRPr lang="bs-Latn-B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s-Latn-B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153988-13E0-4133-AAB9-AB3578DA86BB}" type="slidenum">
              <a:rPr lang="bs-Latn-BA" smtClean="0"/>
              <a:t>‹#›</a:t>
            </a:fld>
            <a:endParaRPr lang="bs-Latn-BA"/>
          </a:p>
        </p:txBody>
      </p:sp>
    </p:spTree>
    <p:extLst>
      <p:ext uri="{BB962C8B-B14F-4D97-AF65-F5344CB8AC3E}">
        <p14:creationId xmlns:p14="http://schemas.microsoft.com/office/powerpoint/2010/main" val="18524213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bs-Latn-B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s-Latn-B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28EF6F-6B7B-4D65-803C-598DC575087E}" type="datetime1">
              <a:rPr lang="bs-Latn-BA" smtClean="0"/>
              <a:t>18. 2. 2024.</a:t>
            </a:fld>
            <a:endParaRPr lang="bs-Latn-B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s-Latn-B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153988-13E0-4133-AAB9-AB3578DA86BB}" type="slidenum">
              <a:rPr lang="bs-Latn-BA" smtClean="0"/>
              <a:t>‹#›</a:t>
            </a:fld>
            <a:endParaRPr lang="bs-Latn-BA"/>
          </a:p>
        </p:txBody>
      </p:sp>
    </p:spTree>
    <p:extLst>
      <p:ext uri="{BB962C8B-B14F-4D97-AF65-F5344CB8AC3E}">
        <p14:creationId xmlns:p14="http://schemas.microsoft.com/office/powerpoint/2010/main" val="11747994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bs-Latn-B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s-Latn-B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B7489F-A3E3-4BBF-80B6-7C3895D66CE4}" type="datetime1">
              <a:rPr lang="bs-Latn-BA" smtClean="0"/>
              <a:t>18. 2. 2024.</a:t>
            </a:fld>
            <a:endParaRPr lang="bs-Latn-B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s-Latn-B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153988-13E0-4133-AAB9-AB3578DA86BB}" type="slidenum">
              <a:rPr lang="bs-Latn-BA" smtClean="0"/>
              <a:t>‹#›</a:t>
            </a:fld>
            <a:endParaRPr lang="bs-Latn-BA"/>
          </a:p>
        </p:txBody>
      </p:sp>
    </p:spTree>
    <p:extLst>
      <p:ext uri="{BB962C8B-B14F-4D97-AF65-F5344CB8AC3E}">
        <p14:creationId xmlns:p14="http://schemas.microsoft.com/office/powerpoint/2010/main" val="1775346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bs-Latn-B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4AF311-4445-4158-8D2C-3770E76F11A9}" type="datetime1">
              <a:rPr lang="bs-Latn-BA" smtClean="0"/>
              <a:t>18. 2. 2024.</a:t>
            </a:fld>
            <a:endParaRPr lang="bs-Latn-B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s-Latn-B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153988-13E0-4133-AAB9-AB3578DA86BB}" type="slidenum">
              <a:rPr lang="bs-Latn-BA" smtClean="0"/>
              <a:t>‹#›</a:t>
            </a:fld>
            <a:endParaRPr lang="bs-Latn-BA"/>
          </a:p>
        </p:txBody>
      </p:sp>
    </p:spTree>
    <p:extLst>
      <p:ext uri="{BB962C8B-B14F-4D97-AF65-F5344CB8AC3E}">
        <p14:creationId xmlns:p14="http://schemas.microsoft.com/office/powerpoint/2010/main" val="19353385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bs-Latn-B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s-Latn-B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s-Latn-B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A9B16-02A0-45C7-8A39-DD0B8B0B80DB}" type="datetime1">
              <a:rPr lang="bs-Latn-BA" smtClean="0"/>
              <a:t>18. 2. 2024.</a:t>
            </a:fld>
            <a:endParaRPr lang="bs-Latn-B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s-Latn-B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153988-13E0-4133-AAB9-AB3578DA86BB}" type="slidenum">
              <a:rPr lang="bs-Latn-BA" smtClean="0"/>
              <a:t>‹#›</a:t>
            </a:fld>
            <a:endParaRPr lang="bs-Latn-BA"/>
          </a:p>
        </p:txBody>
      </p:sp>
    </p:spTree>
    <p:extLst>
      <p:ext uri="{BB962C8B-B14F-4D97-AF65-F5344CB8AC3E}">
        <p14:creationId xmlns:p14="http://schemas.microsoft.com/office/powerpoint/2010/main" val="277076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bs-Latn-B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s-Latn-B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s-Latn-B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40C225-C63C-42F1-9574-EC4AC9DD4A7F}" type="datetime1">
              <a:rPr lang="bs-Latn-BA" smtClean="0"/>
              <a:t>18. 2. 2024.</a:t>
            </a:fld>
            <a:endParaRPr lang="bs-Latn-B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s-Latn-B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153988-13E0-4133-AAB9-AB3578DA86BB}" type="slidenum">
              <a:rPr lang="bs-Latn-BA" smtClean="0"/>
              <a:t>‹#›</a:t>
            </a:fld>
            <a:endParaRPr lang="bs-Latn-BA"/>
          </a:p>
        </p:txBody>
      </p:sp>
    </p:spTree>
    <p:extLst>
      <p:ext uri="{BB962C8B-B14F-4D97-AF65-F5344CB8AC3E}">
        <p14:creationId xmlns:p14="http://schemas.microsoft.com/office/powerpoint/2010/main" val="16748761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bs-Latn-B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CA0A5A-1141-436A-891C-2AD24A8A1BD7}" type="datetime1">
              <a:rPr lang="bs-Latn-BA" smtClean="0"/>
              <a:t>18. 2. 2024.</a:t>
            </a:fld>
            <a:endParaRPr lang="bs-Latn-B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s-Latn-B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153988-13E0-4133-AAB9-AB3578DA86BB}" type="slidenum">
              <a:rPr lang="bs-Latn-BA" smtClean="0"/>
              <a:t>‹#›</a:t>
            </a:fld>
            <a:endParaRPr lang="bs-Latn-BA"/>
          </a:p>
        </p:txBody>
      </p:sp>
    </p:spTree>
    <p:extLst>
      <p:ext uri="{BB962C8B-B14F-4D97-AF65-F5344CB8AC3E}">
        <p14:creationId xmlns:p14="http://schemas.microsoft.com/office/powerpoint/2010/main" val="41375767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6A9FCB-264D-4F8B-9332-473BB8DFC69C}" type="datetime1">
              <a:rPr lang="bs-Latn-BA" smtClean="0"/>
              <a:t>18. 2. 2024.</a:t>
            </a:fld>
            <a:endParaRPr lang="bs-Latn-B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s-Latn-B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153988-13E0-4133-AAB9-AB3578DA86BB}" type="slidenum">
              <a:rPr lang="bs-Latn-BA" smtClean="0"/>
              <a:t>‹#›</a:t>
            </a:fld>
            <a:endParaRPr lang="bs-Latn-BA"/>
          </a:p>
        </p:txBody>
      </p:sp>
    </p:spTree>
    <p:extLst>
      <p:ext uri="{BB962C8B-B14F-4D97-AF65-F5344CB8AC3E}">
        <p14:creationId xmlns:p14="http://schemas.microsoft.com/office/powerpoint/2010/main" val="31431074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bs-Latn-B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s-Latn-B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EDB021-46BF-49C6-BDB7-92DB9B2C745A}" type="datetime1">
              <a:rPr lang="bs-Latn-BA" smtClean="0"/>
              <a:t>18. 2. 2024.</a:t>
            </a:fld>
            <a:endParaRPr lang="bs-Latn-B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s-Latn-B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153988-13E0-4133-AAB9-AB3578DA86BB}" type="slidenum">
              <a:rPr lang="bs-Latn-BA" smtClean="0"/>
              <a:t>‹#›</a:t>
            </a:fld>
            <a:endParaRPr lang="bs-Latn-BA"/>
          </a:p>
        </p:txBody>
      </p:sp>
    </p:spTree>
    <p:extLst>
      <p:ext uri="{BB962C8B-B14F-4D97-AF65-F5344CB8AC3E}">
        <p14:creationId xmlns:p14="http://schemas.microsoft.com/office/powerpoint/2010/main" val="33900520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bs-Latn-B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bs-Latn-B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8D7BD7-BB28-4CF4-A917-F7FEEF885363}" type="datetime1">
              <a:rPr lang="bs-Latn-BA" smtClean="0"/>
              <a:t>18. 2. 2024.</a:t>
            </a:fld>
            <a:endParaRPr lang="bs-Latn-B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s-Latn-B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153988-13E0-4133-AAB9-AB3578DA86BB}" type="slidenum">
              <a:rPr lang="bs-Latn-BA" smtClean="0"/>
              <a:t>‹#›</a:t>
            </a:fld>
            <a:endParaRPr lang="bs-Latn-BA"/>
          </a:p>
        </p:txBody>
      </p:sp>
    </p:spTree>
    <p:extLst>
      <p:ext uri="{BB962C8B-B14F-4D97-AF65-F5344CB8AC3E}">
        <p14:creationId xmlns:p14="http://schemas.microsoft.com/office/powerpoint/2010/main" val="6844979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bs-Latn-B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s-Latn-B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78E458-B594-4CEF-9002-516FA4C07838}" type="datetime1">
              <a:rPr lang="bs-Latn-BA" smtClean="0"/>
              <a:t>18. 2. 2024.</a:t>
            </a:fld>
            <a:endParaRPr lang="bs-Latn-B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bs-Latn-B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153988-13E0-4133-AAB9-AB3578DA86BB}" type="slidenum">
              <a:rPr lang="bs-Latn-BA" smtClean="0"/>
              <a:t>‹#›</a:t>
            </a:fld>
            <a:endParaRPr lang="bs-Latn-BA"/>
          </a:p>
        </p:txBody>
      </p:sp>
    </p:spTree>
    <p:extLst>
      <p:ext uri="{BB962C8B-B14F-4D97-AF65-F5344CB8AC3E}">
        <p14:creationId xmlns:p14="http://schemas.microsoft.com/office/powerpoint/2010/main" val="37069374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x-non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photos.google.com/share/AF1QipNFRRvFRxAdL3gNYsRx2-l_k0r9wO3vjYmetGp5JFJ1MCMhuNvE_OzZRb6zVU_TKg?key=U1BiRm15UkhQZVVvOHp6STcxb2RqN0ZJN3dpdE53" TargetMode="External"/><Relationship Id="rId7" Type="http://schemas.openxmlformats.org/officeDocument/2006/relationships/image" Target="../media/image29.jpeg"/><Relationship Id="rId2" Type="http://schemas.openxmlformats.org/officeDocument/2006/relationships/hyperlink" Target="https://photos.google.com/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png"/><Relationship Id="rId5" Type="http://schemas.openxmlformats.org/officeDocument/2006/relationships/image" Target="../media/image3.jpeg"/><Relationship Id="rId4" Type="http://schemas.openxmlformats.org/officeDocument/2006/relationships/hyperlink" Target="https://photos.google.com/settings" TargetMode="Externa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png"/><Relationship Id="rId3" Type="http://schemas.openxmlformats.org/officeDocument/2006/relationships/hyperlink" Target="https://photos.google.com/share/AF1QipNFRRvFRxAdL3gNYsRx2-l_k0r9wO3vjYmetGp5JFJ1MCMhuNvE_OzZRb6zVU_TKg?key=U1BiRm15UkhQZVVvOHp6STcxb2RqN0ZJN3dpdE53" TargetMode="External"/><Relationship Id="rId7" Type="http://schemas.openxmlformats.org/officeDocument/2006/relationships/image" Target="../media/image31.jpeg"/><Relationship Id="rId2" Type="http://schemas.openxmlformats.org/officeDocument/2006/relationships/hyperlink" Target="https://photos.google.com/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jpeg"/><Relationship Id="rId5" Type="http://schemas.openxmlformats.org/officeDocument/2006/relationships/image" Target="../media/image3.jpeg"/><Relationship Id="rId4" Type="http://schemas.openxmlformats.org/officeDocument/2006/relationships/hyperlink" Target="https://photos.google.com/settings" TargetMode="Externa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jpeg"/><Relationship Id="rId3" Type="http://schemas.openxmlformats.org/officeDocument/2006/relationships/hyperlink" Target="https://photos.google.com/share/AF1QipNFRRvFRxAdL3gNYsRx2-l_k0r9wO3vjYmetGp5JFJ1MCMhuNvE_OzZRb6zVU_TKg?key=U1BiRm15UkhQZVVvOHp6STcxb2RqN0ZJN3dpdE53" TargetMode="External"/><Relationship Id="rId7" Type="http://schemas.openxmlformats.org/officeDocument/2006/relationships/image" Target="../media/image34.jpeg"/><Relationship Id="rId2" Type="http://schemas.openxmlformats.org/officeDocument/2006/relationships/hyperlink" Target="https://photos.google.com/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jpeg"/><Relationship Id="rId5" Type="http://schemas.openxmlformats.org/officeDocument/2006/relationships/image" Target="../media/image3.jpeg"/><Relationship Id="rId4" Type="http://schemas.openxmlformats.org/officeDocument/2006/relationships/hyperlink" Target="https://photos.google.com/settings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photos.google.com/share/AF1QipNFRRvFRxAdL3gNYsRx2-l_k0r9wO3vjYmetGp5JFJ1MCMhuNvE_OzZRb6zVU_TKg?key=U1BiRm15UkhQZVVvOHp6STcxb2RqN0ZJN3dpdE53" TargetMode="External"/><Relationship Id="rId7" Type="http://schemas.openxmlformats.org/officeDocument/2006/relationships/image" Target="../media/image37.png"/><Relationship Id="rId2" Type="http://schemas.openxmlformats.org/officeDocument/2006/relationships/hyperlink" Target="https://photos.google.com/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6.png"/><Relationship Id="rId5" Type="http://schemas.openxmlformats.org/officeDocument/2006/relationships/image" Target="../media/image3.jpeg"/><Relationship Id="rId4" Type="http://schemas.openxmlformats.org/officeDocument/2006/relationships/hyperlink" Target="https://photos.google.com/settings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photos.google.com/share/AF1QipNFRRvFRxAdL3gNYsRx2-l_k0r9wO3vjYmetGp5JFJ1MCMhuNvE_OzZRb6zVU_TKg?key=U1BiRm15UkhQZVVvOHp6STcxb2RqN0ZJN3dpdE53" TargetMode="External"/><Relationship Id="rId7" Type="http://schemas.openxmlformats.org/officeDocument/2006/relationships/image" Target="../media/image38.png"/><Relationship Id="rId2" Type="http://schemas.openxmlformats.org/officeDocument/2006/relationships/hyperlink" Target="https://photos.google.com/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jpeg"/><Relationship Id="rId5" Type="http://schemas.openxmlformats.org/officeDocument/2006/relationships/hyperlink" Target="https://youtu.be/NmvjJH1dmkI" TargetMode="External"/><Relationship Id="rId4" Type="http://schemas.openxmlformats.org/officeDocument/2006/relationships/hyperlink" Target="https://photos.google.com/settings" TargetMode="Externa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photos.google.com/share/AF1QipNFRRvFRxAdL3gNYsRx2-l_k0r9wO3vjYmetGp5JFJ1MCMhuNvE_OzZRb6zVU_TKg?key=U1BiRm15UkhQZVVvOHp6STcxb2RqN0ZJN3dpdE53" TargetMode="External"/><Relationship Id="rId2" Type="http://schemas.openxmlformats.org/officeDocument/2006/relationships/hyperlink" Target="https://photos.google.com/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9.jpeg"/><Relationship Id="rId5" Type="http://schemas.openxmlformats.org/officeDocument/2006/relationships/image" Target="../media/image3.jpeg"/><Relationship Id="rId4" Type="http://schemas.openxmlformats.org/officeDocument/2006/relationships/hyperlink" Target="https://photos.google.com/settings" TargetMode="Externa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jpeg"/><Relationship Id="rId3" Type="http://schemas.openxmlformats.org/officeDocument/2006/relationships/hyperlink" Target="https://photos.google.com/settings" TargetMode="External"/><Relationship Id="rId7" Type="http://schemas.openxmlformats.org/officeDocument/2006/relationships/hyperlink" Target="https://photos.google.com/share/AF1QipNFRRvFRxAdL3gNYsRx2-l_k0r9wO3vjYmetGp5JFJ1MCMhuNvE_OzZRb6zVU_TKg?key=U1BiRm15UkhQZVVvOHp6STcxb2RqN0ZJN3dpdE53" TargetMode="Externa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eg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hyperlink" Target="https://photos.google.com/share/AF1QipNFRRvFRxAdL3gNYsRx2-l_k0r9wO3vjYmetGp5JFJ1MCMhuNvE_OzZRb6zVU_TKg?key=U1BiRm15UkhQZVVvOHp6STcxb2RqN0ZJN3dpdE53" TargetMode="External"/><Relationship Id="rId7" Type="http://schemas.openxmlformats.org/officeDocument/2006/relationships/image" Target="../media/image15.jpeg"/><Relationship Id="rId2" Type="http://schemas.openxmlformats.org/officeDocument/2006/relationships/hyperlink" Target="https://photos.google.com/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hyperlink" Target="https://photos.google.com/settings" TargetMode="External"/><Relationship Id="rId9" Type="http://schemas.openxmlformats.org/officeDocument/2006/relationships/image" Target="../media/image3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eg"/><Relationship Id="rId3" Type="http://schemas.openxmlformats.org/officeDocument/2006/relationships/hyperlink" Target="https://photos.google.com/share/AF1QipNFRRvFRxAdL3gNYsRx2-l_k0r9wO3vjYmetGp5JFJ1MCMhuNvE_OzZRb6zVU_TKg?key=U1BiRm15UkhQZVVvOHp6STcxb2RqN0ZJN3dpdE53" TargetMode="External"/><Relationship Id="rId7" Type="http://schemas.openxmlformats.org/officeDocument/2006/relationships/image" Target="../media/image18.jpeg"/><Relationship Id="rId2" Type="http://schemas.openxmlformats.org/officeDocument/2006/relationships/hyperlink" Target="https://photos.google.com/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eg"/><Relationship Id="rId5" Type="http://schemas.openxmlformats.org/officeDocument/2006/relationships/image" Target="../media/image3.jpeg"/><Relationship Id="rId4" Type="http://schemas.openxmlformats.org/officeDocument/2006/relationships/hyperlink" Target="https://photos.google.com/settings" TargetMode="External"/><Relationship Id="rId9" Type="http://schemas.openxmlformats.org/officeDocument/2006/relationships/image" Target="../media/image20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jpeg"/><Relationship Id="rId3" Type="http://schemas.openxmlformats.org/officeDocument/2006/relationships/hyperlink" Target="https://photos.google.com/share/AF1QipNFRRvFRxAdL3gNYsRx2-l_k0r9wO3vjYmetGp5JFJ1MCMhuNvE_OzZRb6zVU_TKg?key=U1BiRm15UkhQZVVvOHp6STcxb2RqN0ZJN3dpdE53" TargetMode="External"/><Relationship Id="rId7" Type="http://schemas.openxmlformats.org/officeDocument/2006/relationships/image" Target="../media/image22.jpeg"/><Relationship Id="rId2" Type="http://schemas.openxmlformats.org/officeDocument/2006/relationships/hyperlink" Target="https://photos.google.com/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jpeg"/><Relationship Id="rId5" Type="http://schemas.openxmlformats.org/officeDocument/2006/relationships/image" Target="../media/image3.jpeg"/><Relationship Id="rId4" Type="http://schemas.openxmlformats.org/officeDocument/2006/relationships/hyperlink" Target="https://photos.google.com/settings" TargetMode="Externa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jpeg"/><Relationship Id="rId3" Type="http://schemas.openxmlformats.org/officeDocument/2006/relationships/hyperlink" Target="https://photos.google.com/share/AF1QipNFRRvFRxAdL3gNYsRx2-l_k0r9wO3vjYmetGp5JFJ1MCMhuNvE_OzZRb6zVU_TKg?key=U1BiRm15UkhQZVVvOHp6STcxb2RqN0ZJN3dpdE53" TargetMode="External"/><Relationship Id="rId7" Type="http://schemas.openxmlformats.org/officeDocument/2006/relationships/image" Target="../media/image25.jpeg"/><Relationship Id="rId2" Type="http://schemas.openxmlformats.org/officeDocument/2006/relationships/hyperlink" Target="https://photos.google.com/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jpeg"/><Relationship Id="rId5" Type="http://schemas.openxmlformats.org/officeDocument/2006/relationships/image" Target="../media/image3.jpeg"/><Relationship Id="rId4" Type="http://schemas.openxmlformats.org/officeDocument/2006/relationships/hyperlink" Target="https://photos.google.com/settings" TargetMode="External"/><Relationship Id="rId9" Type="http://schemas.openxmlformats.org/officeDocument/2006/relationships/image" Target="../media/image2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6358" y="2636912"/>
            <a:ext cx="6400800" cy="2423120"/>
          </a:xfrm>
        </p:spPr>
        <p:txBody>
          <a:bodyPr>
            <a:normAutofit fontScale="92500" lnSpcReduction="10000"/>
          </a:bodyPr>
          <a:lstStyle/>
          <a:p>
            <a:r>
              <a:rPr lang="en-GB" sz="3600" b="1" dirty="0">
                <a:solidFill>
                  <a:schemeClr val="accent6"/>
                </a:solidFill>
              </a:rPr>
              <a:t>Presenting female rulers of Medieval Balkans countries using VR and AR </a:t>
            </a:r>
            <a:r>
              <a:rPr lang="en-GB" sz="3600" b="1" dirty="0" smtClean="0">
                <a:solidFill>
                  <a:schemeClr val="accent6"/>
                </a:solidFill>
              </a:rPr>
              <a:t>technologies</a:t>
            </a:r>
            <a:endParaRPr lang="en-US" sz="1800" dirty="0" smtClean="0">
              <a:solidFill>
                <a:schemeClr val="tx1"/>
              </a:solidFill>
            </a:endParaRPr>
          </a:p>
          <a:p>
            <a:r>
              <a:rPr lang="bs-Latn-BA" sz="1800" dirty="0" err="1" smtClean="0">
                <a:solidFill>
                  <a:schemeClr val="tx1"/>
                </a:solidFill>
              </a:rPr>
              <a:t>Professor</a:t>
            </a:r>
            <a:r>
              <a:rPr lang="bs-Latn-BA" sz="1800" dirty="0" smtClean="0">
                <a:solidFill>
                  <a:schemeClr val="tx1"/>
                </a:solidFill>
              </a:rPr>
              <a:t> Selma </a:t>
            </a:r>
            <a:r>
              <a:rPr lang="bs-Latn-BA" sz="1800" dirty="0" err="1" smtClean="0">
                <a:solidFill>
                  <a:schemeClr val="tx1"/>
                </a:solidFill>
              </a:rPr>
              <a:t>Rizvić</a:t>
            </a:r>
            <a:r>
              <a:rPr lang="bs-Latn-BA" sz="1800" dirty="0" smtClean="0">
                <a:solidFill>
                  <a:schemeClr val="tx1"/>
                </a:solidFill>
              </a:rPr>
              <a:t>, </a:t>
            </a:r>
            <a:r>
              <a:rPr lang="bs-Latn-BA" sz="1800" dirty="0" err="1" smtClean="0">
                <a:solidFill>
                  <a:schemeClr val="tx1"/>
                </a:solidFill>
              </a:rPr>
              <a:t>PhD</a:t>
            </a:r>
            <a:endParaRPr lang="bs-Latn-BA" sz="1800" dirty="0" smtClean="0">
              <a:solidFill>
                <a:schemeClr val="tx1"/>
              </a:solidFill>
            </a:endParaRPr>
          </a:p>
          <a:p>
            <a:r>
              <a:rPr lang="bs-Latn-BA" sz="1800" dirty="0" smtClean="0"/>
              <a:t>Faculty of Electrical Engineering Sarajevo, University of Sarajevo,</a:t>
            </a:r>
          </a:p>
          <a:p>
            <a:r>
              <a:rPr lang="bs-Latn-BA" sz="1800" dirty="0" smtClean="0"/>
              <a:t>Bosnia and </a:t>
            </a:r>
            <a:r>
              <a:rPr lang="bs-Latn-BA" sz="1800" dirty="0" err="1" smtClean="0"/>
              <a:t>Herzegovina</a:t>
            </a:r>
            <a:endParaRPr lang="bs-Latn-BA" sz="1800" dirty="0" smtClean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720"/>
            <a:ext cx="9144000" cy="20900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2" descr="F:\taslihan movie\web\rozeta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5124" y="5373216"/>
            <a:ext cx="853752" cy="853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38996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bs-Latn-BA" sz="3600" dirty="0" smtClean="0"/>
              <a:t>	</a:t>
            </a:r>
            <a:r>
              <a:rPr lang="bs-Latn-BA" sz="3600" dirty="0" err="1" smtClean="0"/>
              <a:t>SHEleadersVR</a:t>
            </a:r>
            <a:r>
              <a:rPr lang="bs-Latn-BA" sz="3600" dirty="0" smtClean="0"/>
              <a:t> </a:t>
            </a:r>
            <a:r>
              <a:rPr lang="bs-Latn-BA" sz="3600" dirty="0" err="1" smtClean="0"/>
              <a:t>progress</a:t>
            </a:r>
            <a:r>
              <a:rPr lang="bs-Latn-BA" sz="3600" dirty="0" smtClean="0"/>
              <a:t> 2023</a:t>
            </a:r>
            <a:endParaRPr lang="bs-Latn-BA" sz="3600" dirty="0"/>
          </a:p>
        </p:txBody>
      </p:sp>
      <p:sp>
        <p:nvSpPr>
          <p:cNvPr id="7" name="Rectangle 2">
            <a:hlinkClick r:id="rId2"/>
          </p:cNvPr>
          <p:cNvSpPr>
            <a:spLocks noChangeArrowheads="1"/>
          </p:cNvSpPr>
          <p:nvPr/>
        </p:nvSpPr>
        <p:spPr bwMode="auto">
          <a:xfrm>
            <a:off x="-2620522" y="4221086"/>
            <a:ext cx="254327" cy="45719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bs-Latn-BA"/>
          </a:p>
        </p:txBody>
      </p:sp>
      <p:sp>
        <p:nvSpPr>
          <p:cNvPr id="12" name="Rectangle 9">
            <a:hlinkClick r:id="rId3"/>
          </p:cNvPr>
          <p:cNvSpPr>
            <a:spLocks noChangeArrowheads="1"/>
          </p:cNvSpPr>
          <p:nvPr/>
        </p:nvSpPr>
        <p:spPr bwMode="auto">
          <a:xfrm>
            <a:off x="-2608272" y="4627486"/>
            <a:ext cx="258364" cy="45719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114264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bs-Latn-BA"/>
          </a:p>
        </p:txBody>
      </p:sp>
      <p:sp>
        <p:nvSpPr>
          <p:cNvPr id="23" name="Rectangle 23"/>
          <p:cNvSpPr>
            <a:spLocks noChangeArrowheads="1"/>
          </p:cNvSpPr>
          <p:nvPr/>
        </p:nvSpPr>
        <p:spPr bwMode="auto">
          <a:xfrm flipV="1">
            <a:off x="2662271" y="-1525801"/>
            <a:ext cx="2808438" cy="45719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bs-Latn-BA"/>
          </a:p>
        </p:txBody>
      </p:sp>
      <p:sp>
        <p:nvSpPr>
          <p:cNvPr id="24" name="Rectangle 24">
            <a:hlinkClick r:id="rId4"/>
          </p:cNvPr>
          <p:cNvSpPr>
            <a:spLocks noChangeArrowheads="1"/>
          </p:cNvSpPr>
          <p:nvPr/>
        </p:nvSpPr>
        <p:spPr bwMode="auto">
          <a:xfrm flipV="1">
            <a:off x="2662271" y="-1525801"/>
            <a:ext cx="2808438" cy="45719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57132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bs-Latn-BA"/>
          </a:p>
        </p:txBody>
      </p:sp>
      <p:sp>
        <p:nvSpPr>
          <p:cNvPr id="26" name="Rectangle 28"/>
          <p:cNvSpPr>
            <a:spLocks noChangeArrowheads="1"/>
          </p:cNvSpPr>
          <p:nvPr/>
        </p:nvSpPr>
        <p:spPr bwMode="auto">
          <a:xfrm flipV="1">
            <a:off x="2662271" y="-2311078"/>
            <a:ext cx="45719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x-none" altLang="x-none" sz="600" b="0" i="0" u="none" strike="noStrike" cap="none" normalizeH="0" baseline="0">
                <a:ln>
                  <a:noFill/>
                </a:ln>
                <a:solidFill>
                  <a:srgbClr val="FFFFFF"/>
                </a:solidFill>
                <a:effectLst/>
                <a:latin typeface="Arial" panose="020B0604020202020204" pitchFamily="34" charset="0"/>
              </a:rPr>
              <a:t>Share</a:t>
            </a:r>
            <a:endParaRPr kumimoji="0" lang="x-none" altLang="x-none" sz="1800" b="0" i="0" u="none" strike="noStrike" cap="none" normalizeH="0" baseline="0">
              <a:ln>
                <a:noFill/>
              </a:ln>
              <a:solidFill>
                <a:srgbClr val="FFFFFF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x-none" altLang="x-none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7" name="Rectangle 29"/>
          <p:cNvSpPr>
            <a:spLocks noChangeArrowheads="1"/>
          </p:cNvSpPr>
          <p:nvPr/>
        </p:nvSpPr>
        <p:spPr bwMode="auto">
          <a:xfrm flipV="1">
            <a:off x="2662271" y="-2957409"/>
            <a:ext cx="45719" cy="1477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x-none" altLang="x-none" sz="1800" b="0" i="0" u="none" strike="noStrike" cap="none" normalizeH="0" baseline="0">
                <a:ln>
                  <a:noFill/>
                </a:ln>
                <a:solidFill>
                  <a:srgbClr val="FFFFFF"/>
                </a:solidFill>
                <a:effectLst/>
                <a:latin typeface="Arial" panose="020B0604020202020204" pitchFamily="34" charset="0"/>
              </a:rPr>
              <a:t>Edit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x-none" altLang="x-none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8" name="Rectangle 30"/>
          <p:cNvSpPr>
            <a:spLocks noChangeArrowheads="1"/>
          </p:cNvSpPr>
          <p:nvPr/>
        </p:nvSpPr>
        <p:spPr bwMode="auto">
          <a:xfrm flipV="1">
            <a:off x="2662271" y="-2957409"/>
            <a:ext cx="45719" cy="1477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x-none" altLang="x-none" sz="1800" b="0" i="0" u="none" strike="noStrike" cap="none" normalizeH="0" baseline="0">
                <a:ln>
                  <a:noFill/>
                </a:ln>
                <a:solidFill>
                  <a:srgbClr val="FFFFFF"/>
                </a:solidFill>
                <a:effectLst/>
                <a:latin typeface="Arial" panose="020B0604020202020204" pitchFamily="34" charset="0"/>
              </a:rPr>
              <a:t>Zoom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x-none" altLang="x-none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9" name="Rectangle 31"/>
          <p:cNvSpPr>
            <a:spLocks noChangeArrowheads="1"/>
          </p:cNvSpPr>
          <p:nvPr/>
        </p:nvSpPr>
        <p:spPr bwMode="auto">
          <a:xfrm flipV="1">
            <a:off x="2662271" y="-4065404"/>
            <a:ext cx="45719" cy="25853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x-none" altLang="x-none" sz="1800" b="0" i="0" u="none" strike="noStrike" cap="none" normalizeH="0" baseline="0">
                <a:ln>
                  <a:noFill/>
                </a:ln>
                <a:solidFill>
                  <a:srgbClr val="FFFFFF"/>
                </a:solidFill>
                <a:effectLst/>
                <a:latin typeface="Arial" panose="020B0604020202020204" pitchFamily="34" charset="0"/>
              </a:rPr>
              <a:t>Favorite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x-none" altLang="x-none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0" name="Rectangle 32"/>
          <p:cNvSpPr>
            <a:spLocks noChangeArrowheads="1"/>
          </p:cNvSpPr>
          <p:nvPr/>
        </p:nvSpPr>
        <p:spPr bwMode="auto">
          <a:xfrm flipV="1">
            <a:off x="2662271" y="-2957409"/>
            <a:ext cx="45719" cy="1477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x-none" altLang="x-none" sz="1800" b="0" i="0" u="none" strike="noStrike" cap="none" normalizeH="0" baseline="0">
                <a:ln>
                  <a:noFill/>
                </a:ln>
                <a:solidFill>
                  <a:srgbClr val="FFFFFF"/>
                </a:solidFill>
                <a:effectLst/>
                <a:latin typeface="Arial" panose="020B0604020202020204" pitchFamily="34" charset="0"/>
              </a:rPr>
              <a:t>Info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x-none" altLang="x-none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1" name="Rectangle 36"/>
          <p:cNvSpPr>
            <a:spLocks noChangeArrowheads="1"/>
          </p:cNvSpPr>
          <p:nvPr/>
        </p:nvSpPr>
        <p:spPr bwMode="auto">
          <a:xfrm flipV="1">
            <a:off x="2662271" y="-1655991"/>
            <a:ext cx="2808438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x-none" altLang="x-none" sz="1800" b="0" i="0" u="none" strike="noStrike" cap="none" normalizeH="0" baseline="0">
                <a:ln>
                  <a:noFill/>
                </a:ln>
                <a:solidFill>
                  <a:srgbClr val="FFFFFF"/>
                </a:solidFill>
                <a:effectLst/>
                <a:latin typeface="Arial" panose="020B0604020202020204" pitchFamily="34" charset="0"/>
                <a:ea typeface="Google Sans"/>
              </a:rPr>
              <a:t>Say something</a:t>
            </a:r>
            <a:endParaRPr kumimoji="0" lang="x-none" altLang="x-none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x-none" altLang="x-non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/>
            </a:r>
            <a:br>
              <a:rPr kumimoji="0" lang="x-none" altLang="x-non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x-none" altLang="x-none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33" name="Rectangle 47"/>
          <p:cNvSpPr>
            <a:spLocks noChangeArrowheads="1"/>
          </p:cNvSpPr>
          <p:nvPr/>
        </p:nvSpPr>
        <p:spPr bwMode="auto">
          <a:xfrm>
            <a:off x="552736" y="1893808"/>
            <a:ext cx="45719" cy="1477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x-none" altLang="x-none" sz="1800" b="0" i="0" u="none" strike="noStrike" cap="none" normalizeH="0" baseline="0">
                <a:ln>
                  <a:noFill/>
                </a:ln>
                <a:solidFill>
                  <a:srgbClr val="FFFFFF"/>
                </a:solidFill>
                <a:effectLst/>
                <a:latin typeface="Arial" panose="020B0604020202020204" pitchFamily="34" charset="0"/>
              </a:rPr>
              <a:t>Edit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x-none" altLang="x-none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34" name="Rectangle 48"/>
          <p:cNvSpPr>
            <a:spLocks noChangeArrowheads="1"/>
          </p:cNvSpPr>
          <p:nvPr/>
        </p:nvSpPr>
        <p:spPr bwMode="auto">
          <a:xfrm>
            <a:off x="552736" y="1893808"/>
            <a:ext cx="45719" cy="1477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x-none" altLang="x-none" sz="1800" b="0" i="0" u="none" strike="noStrike" cap="none" normalizeH="0" baseline="0">
                <a:ln>
                  <a:noFill/>
                </a:ln>
                <a:solidFill>
                  <a:srgbClr val="FFFFFF"/>
                </a:solidFill>
                <a:effectLst/>
                <a:latin typeface="Arial" panose="020B0604020202020204" pitchFamily="34" charset="0"/>
              </a:rPr>
              <a:t>Zoom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x-none" altLang="x-none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7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2260847"/>
          </a:xfrm>
        </p:spPr>
        <p:txBody>
          <a:bodyPr>
            <a:normAutofit/>
          </a:bodyPr>
          <a:lstStyle/>
          <a:p>
            <a:pPr lvl="1"/>
            <a:r>
              <a:rPr lang="bs-Latn-BA" sz="2400" b="1" dirty="0" err="1" smtClean="0"/>
              <a:t>Green</a:t>
            </a:r>
            <a:r>
              <a:rPr lang="bs-Latn-BA" sz="2400" b="1" dirty="0" smtClean="0"/>
              <a:t> </a:t>
            </a:r>
            <a:r>
              <a:rPr lang="bs-Latn-BA" sz="2400" b="1" dirty="0" err="1" smtClean="0"/>
              <a:t>screen</a:t>
            </a:r>
            <a:r>
              <a:rPr lang="bs-Latn-BA" sz="2400" b="1" dirty="0" smtClean="0"/>
              <a:t> </a:t>
            </a:r>
            <a:r>
              <a:rPr lang="bs-Latn-BA" sz="2400" b="1" dirty="0" err="1" smtClean="0"/>
              <a:t>filming</a:t>
            </a:r>
            <a:endParaRPr lang="bs-Latn-BA" sz="2400" b="1" dirty="0" smtClean="0"/>
          </a:p>
          <a:p>
            <a:pPr lvl="1"/>
            <a:r>
              <a:rPr lang="bs-Latn-BA" sz="2400" dirty="0" err="1" smtClean="0"/>
              <a:t>Famous</a:t>
            </a:r>
            <a:r>
              <a:rPr lang="bs-Latn-BA" sz="2400" dirty="0" smtClean="0"/>
              <a:t> Bosnian </a:t>
            </a:r>
            <a:r>
              <a:rPr lang="bs-Latn-BA" sz="2400" dirty="0" err="1" smtClean="0"/>
              <a:t>actress</a:t>
            </a:r>
            <a:r>
              <a:rPr lang="bs-Latn-BA" sz="2400" dirty="0" smtClean="0"/>
              <a:t> Selma Alispahic </a:t>
            </a:r>
            <a:r>
              <a:rPr lang="bs-Latn-BA" sz="2400" dirty="0" err="1" smtClean="0"/>
              <a:t>played</a:t>
            </a:r>
            <a:r>
              <a:rPr lang="bs-Latn-BA" sz="2400" dirty="0" smtClean="0"/>
              <a:t> all 5 </a:t>
            </a:r>
            <a:r>
              <a:rPr lang="bs-Latn-BA" sz="2400" dirty="0" err="1" smtClean="0"/>
              <a:t>queens</a:t>
            </a:r>
            <a:endParaRPr lang="bs-Latn-BA" sz="2400" dirty="0"/>
          </a:p>
          <a:p>
            <a:pPr marL="0" indent="0">
              <a:buNone/>
            </a:pPr>
            <a:endParaRPr lang="bs-Latn-BA" dirty="0"/>
          </a:p>
        </p:txBody>
      </p:sp>
      <p:pic>
        <p:nvPicPr>
          <p:cNvPr id="39" name="Picture 3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449657"/>
            <a:ext cx="1007022" cy="711920"/>
          </a:xfrm>
          <a:prstGeom prst="rect">
            <a:avLst/>
          </a:prstGeom>
        </p:spPr>
      </p:pic>
      <p:cxnSp>
        <p:nvCxnSpPr>
          <p:cNvPr id="40" name="Straight Connector 39"/>
          <p:cNvCxnSpPr/>
          <p:nvPr/>
        </p:nvCxnSpPr>
        <p:spPr>
          <a:xfrm>
            <a:off x="457200" y="1412776"/>
            <a:ext cx="8229600" cy="0"/>
          </a:xfrm>
          <a:prstGeom prst="line">
            <a:avLst/>
          </a:prstGeom>
          <a:ln w="254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057323" y="2471733"/>
            <a:ext cx="4732231" cy="435722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0708" y="3371136"/>
            <a:ext cx="3515885" cy="26369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7497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bs-Latn-BA" sz="3600" dirty="0" smtClean="0"/>
              <a:t>	</a:t>
            </a:r>
            <a:r>
              <a:rPr lang="bs-Latn-BA" sz="3600" dirty="0" err="1" smtClean="0"/>
              <a:t>SHEleadersVR</a:t>
            </a:r>
            <a:r>
              <a:rPr lang="bs-Latn-BA" sz="3600" dirty="0" smtClean="0"/>
              <a:t> </a:t>
            </a:r>
            <a:r>
              <a:rPr lang="bs-Latn-BA" sz="3600" dirty="0" err="1" smtClean="0"/>
              <a:t>progress</a:t>
            </a:r>
            <a:r>
              <a:rPr lang="bs-Latn-BA" sz="3600" dirty="0" smtClean="0"/>
              <a:t> 2023</a:t>
            </a:r>
            <a:endParaRPr lang="bs-Latn-BA" sz="3600" dirty="0"/>
          </a:p>
        </p:txBody>
      </p:sp>
      <p:sp>
        <p:nvSpPr>
          <p:cNvPr id="7" name="Rectangle 2">
            <a:hlinkClick r:id="rId2"/>
          </p:cNvPr>
          <p:cNvSpPr>
            <a:spLocks noChangeArrowheads="1"/>
          </p:cNvSpPr>
          <p:nvPr/>
        </p:nvSpPr>
        <p:spPr bwMode="auto">
          <a:xfrm>
            <a:off x="-2620522" y="4221086"/>
            <a:ext cx="254327" cy="45719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bs-Latn-BA"/>
          </a:p>
        </p:txBody>
      </p:sp>
      <p:sp>
        <p:nvSpPr>
          <p:cNvPr id="12" name="Rectangle 9">
            <a:hlinkClick r:id="rId3"/>
          </p:cNvPr>
          <p:cNvSpPr>
            <a:spLocks noChangeArrowheads="1"/>
          </p:cNvSpPr>
          <p:nvPr/>
        </p:nvSpPr>
        <p:spPr bwMode="auto">
          <a:xfrm>
            <a:off x="-2608272" y="4627486"/>
            <a:ext cx="258364" cy="45719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114264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bs-Latn-BA"/>
          </a:p>
        </p:txBody>
      </p:sp>
      <p:sp>
        <p:nvSpPr>
          <p:cNvPr id="23" name="Rectangle 23"/>
          <p:cNvSpPr>
            <a:spLocks noChangeArrowheads="1"/>
          </p:cNvSpPr>
          <p:nvPr/>
        </p:nvSpPr>
        <p:spPr bwMode="auto">
          <a:xfrm flipV="1">
            <a:off x="2662271" y="-1525801"/>
            <a:ext cx="2808438" cy="45719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bs-Latn-BA"/>
          </a:p>
        </p:txBody>
      </p:sp>
      <p:sp>
        <p:nvSpPr>
          <p:cNvPr id="24" name="Rectangle 24">
            <a:hlinkClick r:id="rId4"/>
          </p:cNvPr>
          <p:cNvSpPr>
            <a:spLocks noChangeArrowheads="1"/>
          </p:cNvSpPr>
          <p:nvPr/>
        </p:nvSpPr>
        <p:spPr bwMode="auto">
          <a:xfrm flipV="1">
            <a:off x="2662271" y="-1525801"/>
            <a:ext cx="2808438" cy="45719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57132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bs-Latn-BA"/>
          </a:p>
        </p:txBody>
      </p:sp>
      <p:sp>
        <p:nvSpPr>
          <p:cNvPr id="26" name="Rectangle 28"/>
          <p:cNvSpPr>
            <a:spLocks noChangeArrowheads="1"/>
          </p:cNvSpPr>
          <p:nvPr/>
        </p:nvSpPr>
        <p:spPr bwMode="auto">
          <a:xfrm flipV="1">
            <a:off x="2662271" y="-2311078"/>
            <a:ext cx="45719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x-none" altLang="x-none" sz="600" b="0" i="0" u="none" strike="noStrike" cap="none" normalizeH="0" baseline="0">
                <a:ln>
                  <a:noFill/>
                </a:ln>
                <a:solidFill>
                  <a:srgbClr val="FFFFFF"/>
                </a:solidFill>
                <a:effectLst/>
                <a:latin typeface="Arial" panose="020B0604020202020204" pitchFamily="34" charset="0"/>
              </a:rPr>
              <a:t>Share</a:t>
            </a:r>
            <a:endParaRPr kumimoji="0" lang="x-none" altLang="x-none" sz="1800" b="0" i="0" u="none" strike="noStrike" cap="none" normalizeH="0" baseline="0">
              <a:ln>
                <a:noFill/>
              </a:ln>
              <a:solidFill>
                <a:srgbClr val="FFFFFF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x-none" altLang="x-none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7" name="Rectangle 29"/>
          <p:cNvSpPr>
            <a:spLocks noChangeArrowheads="1"/>
          </p:cNvSpPr>
          <p:nvPr/>
        </p:nvSpPr>
        <p:spPr bwMode="auto">
          <a:xfrm flipV="1">
            <a:off x="2662271" y="-2957409"/>
            <a:ext cx="45719" cy="1477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x-none" altLang="x-none" sz="1800" b="0" i="0" u="none" strike="noStrike" cap="none" normalizeH="0" baseline="0">
                <a:ln>
                  <a:noFill/>
                </a:ln>
                <a:solidFill>
                  <a:srgbClr val="FFFFFF"/>
                </a:solidFill>
                <a:effectLst/>
                <a:latin typeface="Arial" panose="020B0604020202020204" pitchFamily="34" charset="0"/>
              </a:rPr>
              <a:t>Edit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x-none" altLang="x-none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8" name="Rectangle 30"/>
          <p:cNvSpPr>
            <a:spLocks noChangeArrowheads="1"/>
          </p:cNvSpPr>
          <p:nvPr/>
        </p:nvSpPr>
        <p:spPr bwMode="auto">
          <a:xfrm flipV="1">
            <a:off x="2662271" y="-2957409"/>
            <a:ext cx="45719" cy="1477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x-none" altLang="x-none" sz="1800" b="0" i="0" u="none" strike="noStrike" cap="none" normalizeH="0" baseline="0">
                <a:ln>
                  <a:noFill/>
                </a:ln>
                <a:solidFill>
                  <a:srgbClr val="FFFFFF"/>
                </a:solidFill>
                <a:effectLst/>
                <a:latin typeface="Arial" panose="020B0604020202020204" pitchFamily="34" charset="0"/>
              </a:rPr>
              <a:t>Zoom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x-none" altLang="x-none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9" name="Rectangle 31"/>
          <p:cNvSpPr>
            <a:spLocks noChangeArrowheads="1"/>
          </p:cNvSpPr>
          <p:nvPr/>
        </p:nvSpPr>
        <p:spPr bwMode="auto">
          <a:xfrm flipV="1">
            <a:off x="2662271" y="-4065404"/>
            <a:ext cx="45719" cy="25853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x-none" altLang="x-none" sz="1800" b="0" i="0" u="none" strike="noStrike" cap="none" normalizeH="0" baseline="0">
                <a:ln>
                  <a:noFill/>
                </a:ln>
                <a:solidFill>
                  <a:srgbClr val="FFFFFF"/>
                </a:solidFill>
                <a:effectLst/>
                <a:latin typeface="Arial" panose="020B0604020202020204" pitchFamily="34" charset="0"/>
              </a:rPr>
              <a:t>Favorite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x-none" altLang="x-none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0" name="Rectangle 32"/>
          <p:cNvSpPr>
            <a:spLocks noChangeArrowheads="1"/>
          </p:cNvSpPr>
          <p:nvPr/>
        </p:nvSpPr>
        <p:spPr bwMode="auto">
          <a:xfrm flipV="1">
            <a:off x="2662271" y="-2957409"/>
            <a:ext cx="45719" cy="1477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x-none" altLang="x-none" sz="1800" b="0" i="0" u="none" strike="noStrike" cap="none" normalizeH="0" baseline="0">
                <a:ln>
                  <a:noFill/>
                </a:ln>
                <a:solidFill>
                  <a:srgbClr val="FFFFFF"/>
                </a:solidFill>
                <a:effectLst/>
                <a:latin typeface="Arial" panose="020B0604020202020204" pitchFamily="34" charset="0"/>
              </a:rPr>
              <a:t>Info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x-none" altLang="x-none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1" name="Rectangle 36"/>
          <p:cNvSpPr>
            <a:spLocks noChangeArrowheads="1"/>
          </p:cNvSpPr>
          <p:nvPr/>
        </p:nvSpPr>
        <p:spPr bwMode="auto">
          <a:xfrm flipV="1">
            <a:off x="2662271" y="-1655991"/>
            <a:ext cx="2808438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x-none" altLang="x-none" sz="1800" b="0" i="0" u="none" strike="noStrike" cap="none" normalizeH="0" baseline="0">
                <a:ln>
                  <a:noFill/>
                </a:ln>
                <a:solidFill>
                  <a:srgbClr val="FFFFFF"/>
                </a:solidFill>
                <a:effectLst/>
                <a:latin typeface="Arial" panose="020B0604020202020204" pitchFamily="34" charset="0"/>
                <a:ea typeface="Google Sans"/>
              </a:rPr>
              <a:t>Say something</a:t>
            </a:r>
            <a:endParaRPr kumimoji="0" lang="x-none" altLang="x-none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x-none" altLang="x-non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/>
            </a:r>
            <a:br>
              <a:rPr kumimoji="0" lang="x-none" altLang="x-non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x-none" altLang="x-none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33" name="Rectangle 47"/>
          <p:cNvSpPr>
            <a:spLocks noChangeArrowheads="1"/>
          </p:cNvSpPr>
          <p:nvPr/>
        </p:nvSpPr>
        <p:spPr bwMode="auto">
          <a:xfrm>
            <a:off x="552736" y="1893808"/>
            <a:ext cx="45719" cy="1477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x-none" altLang="x-none" sz="1800" b="0" i="0" u="none" strike="noStrike" cap="none" normalizeH="0" baseline="0">
                <a:ln>
                  <a:noFill/>
                </a:ln>
                <a:solidFill>
                  <a:srgbClr val="FFFFFF"/>
                </a:solidFill>
                <a:effectLst/>
                <a:latin typeface="Arial" panose="020B0604020202020204" pitchFamily="34" charset="0"/>
              </a:rPr>
              <a:t>Edit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x-none" altLang="x-none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34" name="Rectangle 48"/>
          <p:cNvSpPr>
            <a:spLocks noChangeArrowheads="1"/>
          </p:cNvSpPr>
          <p:nvPr/>
        </p:nvSpPr>
        <p:spPr bwMode="auto">
          <a:xfrm>
            <a:off x="552736" y="1893808"/>
            <a:ext cx="45719" cy="1477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x-none" altLang="x-none" sz="1800" b="0" i="0" u="none" strike="noStrike" cap="none" normalizeH="0" baseline="0">
                <a:ln>
                  <a:noFill/>
                </a:ln>
                <a:solidFill>
                  <a:srgbClr val="FFFFFF"/>
                </a:solidFill>
                <a:effectLst/>
                <a:latin typeface="Arial" panose="020B0604020202020204" pitchFamily="34" charset="0"/>
              </a:rPr>
              <a:t>Zoom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x-none" altLang="x-none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7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2260847"/>
          </a:xfrm>
        </p:spPr>
        <p:txBody>
          <a:bodyPr>
            <a:normAutofit/>
          </a:bodyPr>
          <a:lstStyle/>
          <a:p>
            <a:pPr lvl="1"/>
            <a:r>
              <a:rPr lang="bs-Latn-BA" sz="2400" b="1" dirty="0" err="1" smtClean="0"/>
              <a:t>Concept</a:t>
            </a:r>
            <a:r>
              <a:rPr lang="bs-Latn-BA" sz="2400" b="1" dirty="0" smtClean="0"/>
              <a:t> </a:t>
            </a:r>
            <a:r>
              <a:rPr lang="bs-Latn-BA" sz="2400" b="1" dirty="0" err="1" smtClean="0"/>
              <a:t>art</a:t>
            </a:r>
            <a:endParaRPr lang="bs-Latn-BA" dirty="0"/>
          </a:p>
        </p:txBody>
      </p:sp>
      <p:pic>
        <p:nvPicPr>
          <p:cNvPr id="39" name="Picture 3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449657"/>
            <a:ext cx="1007022" cy="711920"/>
          </a:xfrm>
          <a:prstGeom prst="rect">
            <a:avLst/>
          </a:prstGeom>
        </p:spPr>
      </p:pic>
      <p:cxnSp>
        <p:nvCxnSpPr>
          <p:cNvPr id="40" name="Straight Connector 39"/>
          <p:cNvCxnSpPr/>
          <p:nvPr/>
        </p:nvCxnSpPr>
        <p:spPr>
          <a:xfrm>
            <a:off x="457200" y="1412776"/>
            <a:ext cx="8229600" cy="0"/>
          </a:xfrm>
          <a:prstGeom prst="line">
            <a:avLst/>
          </a:prstGeom>
          <a:ln w="254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Picture 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5557" y="3040282"/>
            <a:ext cx="5284995" cy="3736256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5517" y="2532117"/>
            <a:ext cx="3417866" cy="342365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058478" y="1490030"/>
            <a:ext cx="4619042" cy="16124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7820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bs-Latn-BA" sz="3600" dirty="0" smtClean="0"/>
              <a:t>	</a:t>
            </a:r>
            <a:r>
              <a:rPr lang="bs-Latn-BA" sz="3600" dirty="0" err="1" smtClean="0"/>
              <a:t>SHEleadersVR</a:t>
            </a:r>
            <a:r>
              <a:rPr lang="bs-Latn-BA" sz="3600" dirty="0" smtClean="0"/>
              <a:t> </a:t>
            </a:r>
            <a:r>
              <a:rPr lang="bs-Latn-BA" sz="3600" dirty="0" err="1" smtClean="0"/>
              <a:t>progress</a:t>
            </a:r>
            <a:r>
              <a:rPr lang="bs-Latn-BA" sz="3600" dirty="0" smtClean="0"/>
              <a:t> 2023</a:t>
            </a:r>
            <a:endParaRPr lang="bs-Latn-BA" sz="3600" dirty="0"/>
          </a:p>
        </p:txBody>
      </p:sp>
      <p:sp>
        <p:nvSpPr>
          <p:cNvPr id="7" name="Rectangle 2">
            <a:hlinkClick r:id="rId2"/>
          </p:cNvPr>
          <p:cNvSpPr>
            <a:spLocks noChangeArrowheads="1"/>
          </p:cNvSpPr>
          <p:nvPr/>
        </p:nvSpPr>
        <p:spPr bwMode="auto">
          <a:xfrm>
            <a:off x="-2620522" y="4221086"/>
            <a:ext cx="254327" cy="45719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bs-Latn-BA"/>
          </a:p>
        </p:txBody>
      </p:sp>
      <p:sp>
        <p:nvSpPr>
          <p:cNvPr id="12" name="Rectangle 9">
            <a:hlinkClick r:id="rId3"/>
          </p:cNvPr>
          <p:cNvSpPr>
            <a:spLocks noChangeArrowheads="1"/>
          </p:cNvSpPr>
          <p:nvPr/>
        </p:nvSpPr>
        <p:spPr bwMode="auto">
          <a:xfrm>
            <a:off x="-2608272" y="4627486"/>
            <a:ext cx="258364" cy="45719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114264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bs-Latn-BA"/>
          </a:p>
        </p:txBody>
      </p:sp>
      <p:sp>
        <p:nvSpPr>
          <p:cNvPr id="23" name="Rectangle 23"/>
          <p:cNvSpPr>
            <a:spLocks noChangeArrowheads="1"/>
          </p:cNvSpPr>
          <p:nvPr/>
        </p:nvSpPr>
        <p:spPr bwMode="auto">
          <a:xfrm flipV="1">
            <a:off x="2662271" y="-1525801"/>
            <a:ext cx="2808438" cy="45719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bs-Latn-BA"/>
          </a:p>
        </p:txBody>
      </p:sp>
      <p:sp>
        <p:nvSpPr>
          <p:cNvPr id="24" name="Rectangle 24">
            <a:hlinkClick r:id="rId4"/>
          </p:cNvPr>
          <p:cNvSpPr>
            <a:spLocks noChangeArrowheads="1"/>
          </p:cNvSpPr>
          <p:nvPr/>
        </p:nvSpPr>
        <p:spPr bwMode="auto">
          <a:xfrm flipV="1">
            <a:off x="2662271" y="-1525801"/>
            <a:ext cx="2808438" cy="45719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57132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bs-Latn-BA"/>
          </a:p>
        </p:txBody>
      </p:sp>
      <p:sp>
        <p:nvSpPr>
          <p:cNvPr id="26" name="Rectangle 28"/>
          <p:cNvSpPr>
            <a:spLocks noChangeArrowheads="1"/>
          </p:cNvSpPr>
          <p:nvPr/>
        </p:nvSpPr>
        <p:spPr bwMode="auto">
          <a:xfrm flipV="1">
            <a:off x="2662271" y="-2311078"/>
            <a:ext cx="45719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x-none" altLang="x-none" sz="600" b="0" i="0" u="none" strike="noStrike" cap="none" normalizeH="0" baseline="0">
                <a:ln>
                  <a:noFill/>
                </a:ln>
                <a:solidFill>
                  <a:srgbClr val="FFFFFF"/>
                </a:solidFill>
                <a:effectLst/>
                <a:latin typeface="Arial" panose="020B0604020202020204" pitchFamily="34" charset="0"/>
              </a:rPr>
              <a:t>Share</a:t>
            </a:r>
            <a:endParaRPr kumimoji="0" lang="x-none" altLang="x-none" sz="1800" b="0" i="0" u="none" strike="noStrike" cap="none" normalizeH="0" baseline="0">
              <a:ln>
                <a:noFill/>
              </a:ln>
              <a:solidFill>
                <a:srgbClr val="FFFFFF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x-none" altLang="x-none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7" name="Rectangle 29"/>
          <p:cNvSpPr>
            <a:spLocks noChangeArrowheads="1"/>
          </p:cNvSpPr>
          <p:nvPr/>
        </p:nvSpPr>
        <p:spPr bwMode="auto">
          <a:xfrm flipV="1">
            <a:off x="2662271" y="-2957409"/>
            <a:ext cx="45719" cy="1477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x-none" altLang="x-none" sz="1800" b="0" i="0" u="none" strike="noStrike" cap="none" normalizeH="0" baseline="0">
                <a:ln>
                  <a:noFill/>
                </a:ln>
                <a:solidFill>
                  <a:srgbClr val="FFFFFF"/>
                </a:solidFill>
                <a:effectLst/>
                <a:latin typeface="Arial" panose="020B0604020202020204" pitchFamily="34" charset="0"/>
              </a:rPr>
              <a:t>Edit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x-none" altLang="x-none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8" name="Rectangle 30"/>
          <p:cNvSpPr>
            <a:spLocks noChangeArrowheads="1"/>
          </p:cNvSpPr>
          <p:nvPr/>
        </p:nvSpPr>
        <p:spPr bwMode="auto">
          <a:xfrm flipV="1">
            <a:off x="2662271" y="-2957409"/>
            <a:ext cx="45719" cy="1477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x-none" altLang="x-none" sz="1800" b="0" i="0" u="none" strike="noStrike" cap="none" normalizeH="0" baseline="0">
                <a:ln>
                  <a:noFill/>
                </a:ln>
                <a:solidFill>
                  <a:srgbClr val="FFFFFF"/>
                </a:solidFill>
                <a:effectLst/>
                <a:latin typeface="Arial" panose="020B0604020202020204" pitchFamily="34" charset="0"/>
              </a:rPr>
              <a:t>Zoom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x-none" altLang="x-none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9" name="Rectangle 31"/>
          <p:cNvSpPr>
            <a:spLocks noChangeArrowheads="1"/>
          </p:cNvSpPr>
          <p:nvPr/>
        </p:nvSpPr>
        <p:spPr bwMode="auto">
          <a:xfrm flipV="1">
            <a:off x="2662271" y="-4065404"/>
            <a:ext cx="45719" cy="25853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x-none" altLang="x-none" sz="1800" b="0" i="0" u="none" strike="noStrike" cap="none" normalizeH="0" baseline="0">
                <a:ln>
                  <a:noFill/>
                </a:ln>
                <a:solidFill>
                  <a:srgbClr val="FFFFFF"/>
                </a:solidFill>
                <a:effectLst/>
                <a:latin typeface="Arial" panose="020B0604020202020204" pitchFamily="34" charset="0"/>
              </a:rPr>
              <a:t>Favorite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x-none" altLang="x-none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0" name="Rectangle 32"/>
          <p:cNvSpPr>
            <a:spLocks noChangeArrowheads="1"/>
          </p:cNvSpPr>
          <p:nvPr/>
        </p:nvSpPr>
        <p:spPr bwMode="auto">
          <a:xfrm flipV="1">
            <a:off x="2662271" y="-2957409"/>
            <a:ext cx="45719" cy="1477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x-none" altLang="x-none" sz="1800" b="0" i="0" u="none" strike="noStrike" cap="none" normalizeH="0" baseline="0">
                <a:ln>
                  <a:noFill/>
                </a:ln>
                <a:solidFill>
                  <a:srgbClr val="FFFFFF"/>
                </a:solidFill>
                <a:effectLst/>
                <a:latin typeface="Arial" panose="020B0604020202020204" pitchFamily="34" charset="0"/>
              </a:rPr>
              <a:t>Info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x-none" altLang="x-none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1" name="Rectangle 36"/>
          <p:cNvSpPr>
            <a:spLocks noChangeArrowheads="1"/>
          </p:cNvSpPr>
          <p:nvPr/>
        </p:nvSpPr>
        <p:spPr bwMode="auto">
          <a:xfrm flipV="1">
            <a:off x="2662271" y="-1655991"/>
            <a:ext cx="2808438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x-none" altLang="x-none" sz="1800" b="0" i="0" u="none" strike="noStrike" cap="none" normalizeH="0" baseline="0">
                <a:ln>
                  <a:noFill/>
                </a:ln>
                <a:solidFill>
                  <a:srgbClr val="FFFFFF"/>
                </a:solidFill>
                <a:effectLst/>
                <a:latin typeface="Arial" panose="020B0604020202020204" pitchFamily="34" charset="0"/>
                <a:ea typeface="Google Sans"/>
              </a:rPr>
              <a:t>Say something</a:t>
            </a:r>
            <a:endParaRPr kumimoji="0" lang="x-none" altLang="x-none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x-none" altLang="x-non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/>
            </a:r>
            <a:br>
              <a:rPr kumimoji="0" lang="x-none" altLang="x-non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x-none" altLang="x-none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33" name="Rectangle 47"/>
          <p:cNvSpPr>
            <a:spLocks noChangeArrowheads="1"/>
          </p:cNvSpPr>
          <p:nvPr/>
        </p:nvSpPr>
        <p:spPr bwMode="auto">
          <a:xfrm>
            <a:off x="552736" y="1893808"/>
            <a:ext cx="45719" cy="1477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x-none" altLang="x-none" sz="1800" b="0" i="0" u="none" strike="noStrike" cap="none" normalizeH="0" baseline="0">
                <a:ln>
                  <a:noFill/>
                </a:ln>
                <a:solidFill>
                  <a:srgbClr val="FFFFFF"/>
                </a:solidFill>
                <a:effectLst/>
                <a:latin typeface="Arial" panose="020B0604020202020204" pitchFamily="34" charset="0"/>
              </a:rPr>
              <a:t>Edit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x-none" altLang="x-none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34" name="Rectangle 48"/>
          <p:cNvSpPr>
            <a:spLocks noChangeArrowheads="1"/>
          </p:cNvSpPr>
          <p:nvPr/>
        </p:nvSpPr>
        <p:spPr bwMode="auto">
          <a:xfrm>
            <a:off x="552736" y="1893808"/>
            <a:ext cx="45719" cy="1477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x-none" altLang="x-none" sz="1800" b="0" i="0" u="none" strike="noStrike" cap="none" normalizeH="0" baseline="0">
                <a:ln>
                  <a:noFill/>
                </a:ln>
                <a:solidFill>
                  <a:srgbClr val="FFFFFF"/>
                </a:solidFill>
                <a:effectLst/>
                <a:latin typeface="Arial" panose="020B0604020202020204" pitchFamily="34" charset="0"/>
              </a:rPr>
              <a:t>Zoom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x-none" altLang="x-none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7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2260847"/>
          </a:xfrm>
        </p:spPr>
        <p:txBody>
          <a:bodyPr>
            <a:normAutofit/>
          </a:bodyPr>
          <a:lstStyle/>
          <a:p>
            <a:pPr lvl="1"/>
            <a:r>
              <a:rPr lang="bs-Latn-BA" sz="2400" b="1" dirty="0" smtClean="0"/>
              <a:t>UI </a:t>
            </a:r>
            <a:r>
              <a:rPr lang="bs-Latn-BA" sz="2400" b="1" dirty="0" err="1" smtClean="0"/>
              <a:t>design</a:t>
            </a:r>
            <a:endParaRPr lang="bs-Latn-BA" dirty="0"/>
          </a:p>
        </p:txBody>
      </p:sp>
      <p:pic>
        <p:nvPicPr>
          <p:cNvPr id="39" name="Picture 3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449657"/>
            <a:ext cx="1007022" cy="711920"/>
          </a:xfrm>
          <a:prstGeom prst="rect">
            <a:avLst/>
          </a:prstGeom>
        </p:spPr>
      </p:pic>
      <p:cxnSp>
        <p:nvCxnSpPr>
          <p:cNvPr id="40" name="Straight Connector 39"/>
          <p:cNvCxnSpPr/>
          <p:nvPr/>
        </p:nvCxnSpPr>
        <p:spPr>
          <a:xfrm>
            <a:off x="457200" y="1412776"/>
            <a:ext cx="8229600" cy="0"/>
          </a:xfrm>
          <a:prstGeom prst="line">
            <a:avLst/>
          </a:prstGeom>
          <a:ln w="254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4087" y="4304360"/>
            <a:ext cx="3612165" cy="255364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241" y="2686709"/>
            <a:ext cx="4470143" cy="3160192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1247" y="1500349"/>
            <a:ext cx="4431476" cy="31328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7875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bs-Latn-BA" sz="3600" dirty="0" smtClean="0"/>
              <a:t>	</a:t>
            </a:r>
            <a:r>
              <a:rPr lang="bs-Latn-BA" sz="3600" dirty="0" err="1" smtClean="0"/>
              <a:t>SHEleadersVR</a:t>
            </a:r>
            <a:r>
              <a:rPr lang="bs-Latn-BA" sz="3600" dirty="0" smtClean="0"/>
              <a:t> </a:t>
            </a:r>
            <a:r>
              <a:rPr lang="bs-Latn-BA" sz="3600" dirty="0" err="1" smtClean="0"/>
              <a:t>progress</a:t>
            </a:r>
            <a:r>
              <a:rPr lang="bs-Latn-BA" sz="3600" dirty="0" smtClean="0"/>
              <a:t> 2023</a:t>
            </a:r>
            <a:endParaRPr lang="bs-Latn-BA" sz="3600" dirty="0"/>
          </a:p>
        </p:txBody>
      </p:sp>
      <p:sp>
        <p:nvSpPr>
          <p:cNvPr id="7" name="Rectangle 2">
            <a:hlinkClick r:id="rId2"/>
          </p:cNvPr>
          <p:cNvSpPr>
            <a:spLocks noChangeArrowheads="1"/>
          </p:cNvSpPr>
          <p:nvPr/>
        </p:nvSpPr>
        <p:spPr bwMode="auto">
          <a:xfrm>
            <a:off x="-2620522" y="4221086"/>
            <a:ext cx="254327" cy="45719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bs-Latn-BA"/>
          </a:p>
        </p:txBody>
      </p:sp>
      <p:sp>
        <p:nvSpPr>
          <p:cNvPr id="12" name="Rectangle 9">
            <a:hlinkClick r:id="rId3"/>
          </p:cNvPr>
          <p:cNvSpPr>
            <a:spLocks noChangeArrowheads="1"/>
          </p:cNvSpPr>
          <p:nvPr/>
        </p:nvSpPr>
        <p:spPr bwMode="auto">
          <a:xfrm>
            <a:off x="-2608272" y="4627486"/>
            <a:ext cx="258364" cy="45719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114264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bs-Latn-BA"/>
          </a:p>
        </p:txBody>
      </p:sp>
      <p:sp>
        <p:nvSpPr>
          <p:cNvPr id="23" name="Rectangle 23"/>
          <p:cNvSpPr>
            <a:spLocks noChangeArrowheads="1"/>
          </p:cNvSpPr>
          <p:nvPr/>
        </p:nvSpPr>
        <p:spPr bwMode="auto">
          <a:xfrm flipV="1">
            <a:off x="2662271" y="-1525801"/>
            <a:ext cx="2808438" cy="45719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bs-Latn-BA"/>
          </a:p>
        </p:txBody>
      </p:sp>
      <p:sp>
        <p:nvSpPr>
          <p:cNvPr id="24" name="Rectangle 24">
            <a:hlinkClick r:id="rId4"/>
          </p:cNvPr>
          <p:cNvSpPr>
            <a:spLocks noChangeArrowheads="1"/>
          </p:cNvSpPr>
          <p:nvPr/>
        </p:nvSpPr>
        <p:spPr bwMode="auto">
          <a:xfrm flipV="1">
            <a:off x="2662271" y="-1525801"/>
            <a:ext cx="2808438" cy="45719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57132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bs-Latn-BA"/>
          </a:p>
        </p:txBody>
      </p:sp>
      <p:sp>
        <p:nvSpPr>
          <p:cNvPr id="26" name="Rectangle 28"/>
          <p:cNvSpPr>
            <a:spLocks noChangeArrowheads="1"/>
          </p:cNvSpPr>
          <p:nvPr/>
        </p:nvSpPr>
        <p:spPr bwMode="auto">
          <a:xfrm flipV="1">
            <a:off x="2662271" y="-2311078"/>
            <a:ext cx="45719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x-none" altLang="x-none" sz="600" b="0" i="0" u="none" strike="noStrike" cap="none" normalizeH="0" baseline="0">
                <a:ln>
                  <a:noFill/>
                </a:ln>
                <a:solidFill>
                  <a:srgbClr val="FFFFFF"/>
                </a:solidFill>
                <a:effectLst/>
                <a:latin typeface="Arial" panose="020B0604020202020204" pitchFamily="34" charset="0"/>
              </a:rPr>
              <a:t>Share</a:t>
            </a:r>
            <a:endParaRPr kumimoji="0" lang="x-none" altLang="x-none" sz="1800" b="0" i="0" u="none" strike="noStrike" cap="none" normalizeH="0" baseline="0">
              <a:ln>
                <a:noFill/>
              </a:ln>
              <a:solidFill>
                <a:srgbClr val="FFFFFF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x-none" altLang="x-none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7" name="Rectangle 29"/>
          <p:cNvSpPr>
            <a:spLocks noChangeArrowheads="1"/>
          </p:cNvSpPr>
          <p:nvPr/>
        </p:nvSpPr>
        <p:spPr bwMode="auto">
          <a:xfrm flipV="1">
            <a:off x="2662271" y="-2957409"/>
            <a:ext cx="45719" cy="1477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x-none" altLang="x-none" sz="1800" b="0" i="0" u="none" strike="noStrike" cap="none" normalizeH="0" baseline="0">
                <a:ln>
                  <a:noFill/>
                </a:ln>
                <a:solidFill>
                  <a:srgbClr val="FFFFFF"/>
                </a:solidFill>
                <a:effectLst/>
                <a:latin typeface="Arial" panose="020B0604020202020204" pitchFamily="34" charset="0"/>
              </a:rPr>
              <a:t>Edit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x-none" altLang="x-none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8" name="Rectangle 30"/>
          <p:cNvSpPr>
            <a:spLocks noChangeArrowheads="1"/>
          </p:cNvSpPr>
          <p:nvPr/>
        </p:nvSpPr>
        <p:spPr bwMode="auto">
          <a:xfrm flipV="1">
            <a:off x="2662271" y="-2957409"/>
            <a:ext cx="45719" cy="1477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x-none" altLang="x-none" sz="1800" b="0" i="0" u="none" strike="noStrike" cap="none" normalizeH="0" baseline="0">
                <a:ln>
                  <a:noFill/>
                </a:ln>
                <a:solidFill>
                  <a:srgbClr val="FFFFFF"/>
                </a:solidFill>
                <a:effectLst/>
                <a:latin typeface="Arial" panose="020B0604020202020204" pitchFamily="34" charset="0"/>
              </a:rPr>
              <a:t>Zoom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x-none" altLang="x-none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9" name="Rectangle 31"/>
          <p:cNvSpPr>
            <a:spLocks noChangeArrowheads="1"/>
          </p:cNvSpPr>
          <p:nvPr/>
        </p:nvSpPr>
        <p:spPr bwMode="auto">
          <a:xfrm flipV="1">
            <a:off x="2662271" y="-4065404"/>
            <a:ext cx="45719" cy="25853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x-none" altLang="x-none" sz="1800" b="0" i="0" u="none" strike="noStrike" cap="none" normalizeH="0" baseline="0">
                <a:ln>
                  <a:noFill/>
                </a:ln>
                <a:solidFill>
                  <a:srgbClr val="FFFFFF"/>
                </a:solidFill>
                <a:effectLst/>
                <a:latin typeface="Arial" panose="020B0604020202020204" pitchFamily="34" charset="0"/>
              </a:rPr>
              <a:t>Favorite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x-none" altLang="x-none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0" name="Rectangle 32"/>
          <p:cNvSpPr>
            <a:spLocks noChangeArrowheads="1"/>
          </p:cNvSpPr>
          <p:nvPr/>
        </p:nvSpPr>
        <p:spPr bwMode="auto">
          <a:xfrm flipV="1">
            <a:off x="2662271" y="-2957409"/>
            <a:ext cx="45719" cy="1477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x-none" altLang="x-none" sz="1800" b="0" i="0" u="none" strike="noStrike" cap="none" normalizeH="0" baseline="0">
                <a:ln>
                  <a:noFill/>
                </a:ln>
                <a:solidFill>
                  <a:srgbClr val="FFFFFF"/>
                </a:solidFill>
                <a:effectLst/>
                <a:latin typeface="Arial" panose="020B0604020202020204" pitchFamily="34" charset="0"/>
              </a:rPr>
              <a:t>Info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x-none" altLang="x-none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1" name="Rectangle 36"/>
          <p:cNvSpPr>
            <a:spLocks noChangeArrowheads="1"/>
          </p:cNvSpPr>
          <p:nvPr/>
        </p:nvSpPr>
        <p:spPr bwMode="auto">
          <a:xfrm flipV="1">
            <a:off x="2662271" y="-1655991"/>
            <a:ext cx="2808438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x-none" altLang="x-none" sz="1800" b="0" i="0" u="none" strike="noStrike" cap="none" normalizeH="0" baseline="0">
                <a:ln>
                  <a:noFill/>
                </a:ln>
                <a:solidFill>
                  <a:srgbClr val="FFFFFF"/>
                </a:solidFill>
                <a:effectLst/>
                <a:latin typeface="Arial" panose="020B0604020202020204" pitchFamily="34" charset="0"/>
                <a:ea typeface="Google Sans"/>
              </a:rPr>
              <a:t>Say something</a:t>
            </a:r>
            <a:endParaRPr kumimoji="0" lang="x-none" altLang="x-none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x-none" altLang="x-non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/>
            </a:r>
            <a:br>
              <a:rPr kumimoji="0" lang="x-none" altLang="x-non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x-none" altLang="x-none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33" name="Rectangle 47"/>
          <p:cNvSpPr>
            <a:spLocks noChangeArrowheads="1"/>
          </p:cNvSpPr>
          <p:nvPr/>
        </p:nvSpPr>
        <p:spPr bwMode="auto">
          <a:xfrm>
            <a:off x="552736" y="1893808"/>
            <a:ext cx="45719" cy="1477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x-none" altLang="x-none" sz="1800" b="0" i="0" u="none" strike="noStrike" cap="none" normalizeH="0" baseline="0">
                <a:ln>
                  <a:noFill/>
                </a:ln>
                <a:solidFill>
                  <a:srgbClr val="FFFFFF"/>
                </a:solidFill>
                <a:effectLst/>
                <a:latin typeface="Arial" panose="020B0604020202020204" pitchFamily="34" charset="0"/>
              </a:rPr>
              <a:t>Edit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x-none" altLang="x-none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34" name="Rectangle 48"/>
          <p:cNvSpPr>
            <a:spLocks noChangeArrowheads="1"/>
          </p:cNvSpPr>
          <p:nvPr/>
        </p:nvSpPr>
        <p:spPr bwMode="auto">
          <a:xfrm>
            <a:off x="552736" y="1893808"/>
            <a:ext cx="45719" cy="1477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x-none" altLang="x-none" sz="1800" b="0" i="0" u="none" strike="noStrike" cap="none" normalizeH="0" baseline="0">
                <a:ln>
                  <a:noFill/>
                </a:ln>
                <a:solidFill>
                  <a:srgbClr val="FFFFFF"/>
                </a:solidFill>
                <a:effectLst/>
                <a:latin typeface="Arial" panose="020B0604020202020204" pitchFamily="34" charset="0"/>
              </a:rPr>
              <a:t>Zoom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x-none" altLang="x-none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7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2260847"/>
          </a:xfrm>
        </p:spPr>
        <p:txBody>
          <a:bodyPr>
            <a:normAutofit/>
          </a:bodyPr>
          <a:lstStyle/>
          <a:p>
            <a:pPr lvl="1"/>
            <a:r>
              <a:rPr lang="bs-Latn-BA" sz="2400" b="1" dirty="0" smtClean="0"/>
              <a:t>AR </a:t>
            </a:r>
            <a:r>
              <a:rPr lang="bs-Latn-BA" sz="2400" b="1" dirty="0" err="1" smtClean="0"/>
              <a:t>application</a:t>
            </a:r>
            <a:r>
              <a:rPr lang="bs-Latn-BA" sz="2400" b="1" dirty="0" smtClean="0"/>
              <a:t> </a:t>
            </a:r>
            <a:r>
              <a:rPr lang="bs-Latn-BA" sz="2400" b="1" dirty="0" err="1" smtClean="0"/>
              <a:t>design</a:t>
            </a:r>
            <a:endParaRPr lang="bs-Latn-BA" dirty="0"/>
          </a:p>
        </p:txBody>
      </p:sp>
      <p:pic>
        <p:nvPicPr>
          <p:cNvPr id="39" name="Picture 3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449657"/>
            <a:ext cx="1007022" cy="711920"/>
          </a:xfrm>
          <a:prstGeom prst="rect">
            <a:avLst/>
          </a:prstGeom>
        </p:spPr>
      </p:pic>
      <p:cxnSp>
        <p:nvCxnSpPr>
          <p:cNvPr id="40" name="Straight Connector 39"/>
          <p:cNvCxnSpPr/>
          <p:nvPr/>
        </p:nvCxnSpPr>
        <p:spPr>
          <a:xfrm>
            <a:off x="457200" y="1412776"/>
            <a:ext cx="8229600" cy="0"/>
          </a:xfrm>
          <a:prstGeom prst="line">
            <a:avLst/>
          </a:prstGeom>
          <a:ln w="254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Picture 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196598" y="2204864"/>
            <a:ext cx="5585738" cy="446510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98455" y="2204864"/>
            <a:ext cx="2276741" cy="43908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9891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bs-Latn-BA" sz="3600" dirty="0" smtClean="0"/>
              <a:t>	</a:t>
            </a:r>
            <a:r>
              <a:rPr lang="bs-Latn-BA" sz="3600" dirty="0" err="1" smtClean="0"/>
              <a:t>SHEleadersVR</a:t>
            </a:r>
            <a:r>
              <a:rPr lang="bs-Latn-BA" sz="3600" dirty="0" smtClean="0"/>
              <a:t> </a:t>
            </a:r>
            <a:r>
              <a:rPr lang="bs-Latn-BA" sz="3600" dirty="0" err="1" smtClean="0"/>
              <a:t>progress</a:t>
            </a:r>
            <a:r>
              <a:rPr lang="bs-Latn-BA" sz="3600" dirty="0" smtClean="0"/>
              <a:t> 2023</a:t>
            </a:r>
            <a:endParaRPr lang="bs-Latn-BA" sz="3600" dirty="0"/>
          </a:p>
        </p:txBody>
      </p:sp>
      <p:sp>
        <p:nvSpPr>
          <p:cNvPr id="7" name="Rectangle 2">
            <a:hlinkClick r:id="rId2"/>
          </p:cNvPr>
          <p:cNvSpPr>
            <a:spLocks noChangeArrowheads="1"/>
          </p:cNvSpPr>
          <p:nvPr/>
        </p:nvSpPr>
        <p:spPr bwMode="auto">
          <a:xfrm>
            <a:off x="-2620522" y="4221086"/>
            <a:ext cx="254327" cy="45719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bs-Latn-BA"/>
          </a:p>
        </p:txBody>
      </p:sp>
      <p:sp>
        <p:nvSpPr>
          <p:cNvPr id="12" name="Rectangle 9">
            <a:hlinkClick r:id="rId3"/>
          </p:cNvPr>
          <p:cNvSpPr>
            <a:spLocks noChangeArrowheads="1"/>
          </p:cNvSpPr>
          <p:nvPr/>
        </p:nvSpPr>
        <p:spPr bwMode="auto">
          <a:xfrm>
            <a:off x="-2608272" y="4627486"/>
            <a:ext cx="258364" cy="45719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114264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bs-Latn-BA"/>
          </a:p>
        </p:txBody>
      </p:sp>
      <p:sp>
        <p:nvSpPr>
          <p:cNvPr id="23" name="Rectangle 23"/>
          <p:cNvSpPr>
            <a:spLocks noChangeArrowheads="1"/>
          </p:cNvSpPr>
          <p:nvPr/>
        </p:nvSpPr>
        <p:spPr bwMode="auto">
          <a:xfrm flipV="1">
            <a:off x="2662271" y="-1525801"/>
            <a:ext cx="2808438" cy="45719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bs-Latn-BA"/>
          </a:p>
        </p:txBody>
      </p:sp>
      <p:sp>
        <p:nvSpPr>
          <p:cNvPr id="24" name="Rectangle 24">
            <a:hlinkClick r:id="rId4"/>
          </p:cNvPr>
          <p:cNvSpPr>
            <a:spLocks noChangeArrowheads="1"/>
          </p:cNvSpPr>
          <p:nvPr/>
        </p:nvSpPr>
        <p:spPr bwMode="auto">
          <a:xfrm flipV="1">
            <a:off x="2662271" y="-1525801"/>
            <a:ext cx="2808438" cy="45719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57132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bs-Latn-BA"/>
          </a:p>
        </p:txBody>
      </p:sp>
      <p:sp>
        <p:nvSpPr>
          <p:cNvPr id="26" name="Rectangle 28"/>
          <p:cNvSpPr>
            <a:spLocks noChangeArrowheads="1"/>
          </p:cNvSpPr>
          <p:nvPr/>
        </p:nvSpPr>
        <p:spPr bwMode="auto">
          <a:xfrm flipV="1">
            <a:off x="2662271" y="-2311078"/>
            <a:ext cx="45719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x-none" altLang="x-none" sz="600" b="0" i="0" u="none" strike="noStrike" cap="none" normalizeH="0" baseline="0">
                <a:ln>
                  <a:noFill/>
                </a:ln>
                <a:solidFill>
                  <a:srgbClr val="FFFFFF"/>
                </a:solidFill>
                <a:effectLst/>
                <a:latin typeface="Arial" panose="020B0604020202020204" pitchFamily="34" charset="0"/>
              </a:rPr>
              <a:t>Share</a:t>
            </a:r>
            <a:endParaRPr kumimoji="0" lang="x-none" altLang="x-none" sz="1800" b="0" i="0" u="none" strike="noStrike" cap="none" normalizeH="0" baseline="0">
              <a:ln>
                <a:noFill/>
              </a:ln>
              <a:solidFill>
                <a:srgbClr val="FFFFFF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x-none" altLang="x-none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7" name="Rectangle 29"/>
          <p:cNvSpPr>
            <a:spLocks noChangeArrowheads="1"/>
          </p:cNvSpPr>
          <p:nvPr/>
        </p:nvSpPr>
        <p:spPr bwMode="auto">
          <a:xfrm flipV="1">
            <a:off x="2662271" y="-2957409"/>
            <a:ext cx="45719" cy="1477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x-none" altLang="x-none" sz="1800" b="0" i="0" u="none" strike="noStrike" cap="none" normalizeH="0" baseline="0">
                <a:ln>
                  <a:noFill/>
                </a:ln>
                <a:solidFill>
                  <a:srgbClr val="FFFFFF"/>
                </a:solidFill>
                <a:effectLst/>
                <a:latin typeface="Arial" panose="020B0604020202020204" pitchFamily="34" charset="0"/>
              </a:rPr>
              <a:t>Edit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x-none" altLang="x-none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8" name="Rectangle 30"/>
          <p:cNvSpPr>
            <a:spLocks noChangeArrowheads="1"/>
          </p:cNvSpPr>
          <p:nvPr/>
        </p:nvSpPr>
        <p:spPr bwMode="auto">
          <a:xfrm flipV="1">
            <a:off x="2662271" y="-2957409"/>
            <a:ext cx="45719" cy="1477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x-none" altLang="x-none" sz="1800" b="0" i="0" u="none" strike="noStrike" cap="none" normalizeH="0" baseline="0">
                <a:ln>
                  <a:noFill/>
                </a:ln>
                <a:solidFill>
                  <a:srgbClr val="FFFFFF"/>
                </a:solidFill>
                <a:effectLst/>
                <a:latin typeface="Arial" panose="020B0604020202020204" pitchFamily="34" charset="0"/>
              </a:rPr>
              <a:t>Zoom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x-none" altLang="x-none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9" name="Rectangle 31"/>
          <p:cNvSpPr>
            <a:spLocks noChangeArrowheads="1"/>
          </p:cNvSpPr>
          <p:nvPr/>
        </p:nvSpPr>
        <p:spPr bwMode="auto">
          <a:xfrm flipV="1">
            <a:off x="2662271" y="-4065404"/>
            <a:ext cx="45719" cy="25853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x-none" altLang="x-none" sz="1800" b="0" i="0" u="none" strike="noStrike" cap="none" normalizeH="0" baseline="0">
                <a:ln>
                  <a:noFill/>
                </a:ln>
                <a:solidFill>
                  <a:srgbClr val="FFFFFF"/>
                </a:solidFill>
                <a:effectLst/>
                <a:latin typeface="Arial" panose="020B0604020202020204" pitchFamily="34" charset="0"/>
              </a:rPr>
              <a:t>Favorite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x-none" altLang="x-none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0" name="Rectangle 32"/>
          <p:cNvSpPr>
            <a:spLocks noChangeArrowheads="1"/>
          </p:cNvSpPr>
          <p:nvPr/>
        </p:nvSpPr>
        <p:spPr bwMode="auto">
          <a:xfrm flipV="1">
            <a:off x="2662271" y="-2957409"/>
            <a:ext cx="45719" cy="1477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x-none" altLang="x-none" sz="1800" b="0" i="0" u="none" strike="noStrike" cap="none" normalizeH="0" baseline="0">
                <a:ln>
                  <a:noFill/>
                </a:ln>
                <a:solidFill>
                  <a:srgbClr val="FFFFFF"/>
                </a:solidFill>
                <a:effectLst/>
                <a:latin typeface="Arial" panose="020B0604020202020204" pitchFamily="34" charset="0"/>
              </a:rPr>
              <a:t>Info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x-none" altLang="x-none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1" name="Rectangle 36"/>
          <p:cNvSpPr>
            <a:spLocks noChangeArrowheads="1"/>
          </p:cNvSpPr>
          <p:nvPr/>
        </p:nvSpPr>
        <p:spPr bwMode="auto">
          <a:xfrm flipV="1">
            <a:off x="2662271" y="-1655991"/>
            <a:ext cx="2808438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x-none" altLang="x-none" sz="1800" b="0" i="0" u="none" strike="noStrike" cap="none" normalizeH="0" baseline="0">
                <a:ln>
                  <a:noFill/>
                </a:ln>
                <a:solidFill>
                  <a:srgbClr val="FFFFFF"/>
                </a:solidFill>
                <a:effectLst/>
                <a:latin typeface="Arial" panose="020B0604020202020204" pitchFamily="34" charset="0"/>
                <a:ea typeface="Google Sans"/>
              </a:rPr>
              <a:t>Say something</a:t>
            </a:r>
            <a:endParaRPr kumimoji="0" lang="x-none" altLang="x-none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x-none" altLang="x-non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/>
            </a:r>
            <a:br>
              <a:rPr kumimoji="0" lang="x-none" altLang="x-non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x-none" altLang="x-none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33" name="Rectangle 47"/>
          <p:cNvSpPr>
            <a:spLocks noChangeArrowheads="1"/>
          </p:cNvSpPr>
          <p:nvPr/>
        </p:nvSpPr>
        <p:spPr bwMode="auto">
          <a:xfrm>
            <a:off x="552736" y="1893808"/>
            <a:ext cx="45719" cy="1477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x-none" altLang="x-none" sz="1800" b="0" i="0" u="none" strike="noStrike" cap="none" normalizeH="0" baseline="0">
                <a:ln>
                  <a:noFill/>
                </a:ln>
                <a:solidFill>
                  <a:srgbClr val="FFFFFF"/>
                </a:solidFill>
                <a:effectLst/>
                <a:latin typeface="Arial" panose="020B0604020202020204" pitchFamily="34" charset="0"/>
              </a:rPr>
              <a:t>Edit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x-none" altLang="x-none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34" name="Rectangle 48"/>
          <p:cNvSpPr>
            <a:spLocks noChangeArrowheads="1"/>
          </p:cNvSpPr>
          <p:nvPr/>
        </p:nvSpPr>
        <p:spPr bwMode="auto">
          <a:xfrm>
            <a:off x="552736" y="1893808"/>
            <a:ext cx="45719" cy="1477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x-none" altLang="x-none" sz="1800" b="0" i="0" u="none" strike="noStrike" cap="none" normalizeH="0" baseline="0">
                <a:ln>
                  <a:noFill/>
                </a:ln>
                <a:solidFill>
                  <a:srgbClr val="FFFFFF"/>
                </a:solidFill>
                <a:effectLst/>
                <a:latin typeface="Arial" panose="020B0604020202020204" pitchFamily="34" charset="0"/>
              </a:rPr>
              <a:t>Zoom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x-none" altLang="x-none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7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2260847"/>
          </a:xfrm>
        </p:spPr>
        <p:txBody>
          <a:bodyPr>
            <a:normAutofit/>
          </a:bodyPr>
          <a:lstStyle/>
          <a:p>
            <a:pPr lvl="1"/>
            <a:r>
              <a:rPr lang="bs-Latn-BA" sz="2400" b="1" dirty="0" err="1" smtClean="0"/>
              <a:t>First</a:t>
            </a:r>
            <a:r>
              <a:rPr lang="bs-Latn-BA" sz="2400" b="1" dirty="0" smtClean="0"/>
              <a:t> </a:t>
            </a:r>
            <a:r>
              <a:rPr lang="bs-Latn-BA" sz="2400" b="1" dirty="0" err="1" smtClean="0"/>
              <a:t>version</a:t>
            </a:r>
            <a:r>
              <a:rPr lang="bs-Latn-BA" sz="2400" b="1" dirty="0" smtClean="0"/>
              <a:t> of VR </a:t>
            </a:r>
            <a:r>
              <a:rPr lang="bs-Latn-BA" sz="2400" b="1" dirty="0" err="1" smtClean="0"/>
              <a:t>gameplay</a:t>
            </a:r>
            <a:endParaRPr lang="bs-Latn-BA" sz="2400" b="1" dirty="0" smtClean="0"/>
          </a:p>
          <a:p>
            <a:pPr lvl="1"/>
            <a:r>
              <a:rPr lang="bs-Latn-BA" sz="2000" dirty="0">
                <a:hlinkClick r:id="rId5"/>
              </a:rPr>
              <a:t>https://</a:t>
            </a:r>
            <a:r>
              <a:rPr lang="bs-Latn-BA" sz="2000" dirty="0" smtClean="0">
                <a:hlinkClick r:id="rId5"/>
              </a:rPr>
              <a:t>youtu.be/NmvjJH1dmkI</a:t>
            </a:r>
            <a:endParaRPr lang="bs-Latn-BA" sz="2000" dirty="0" smtClean="0"/>
          </a:p>
          <a:p>
            <a:pPr marL="457200" lvl="1" indent="0">
              <a:buNone/>
            </a:pPr>
            <a:endParaRPr lang="bs-Latn-BA" dirty="0"/>
          </a:p>
        </p:txBody>
      </p:sp>
      <p:pic>
        <p:nvPicPr>
          <p:cNvPr id="39" name="Picture 3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449657"/>
            <a:ext cx="1007022" cy="711920"/>
          </a:xfrm>
          <a:prstGeom prst="rect">
            <a:avLst/>
          </a:prstGeom>
        </p:spPr>
      </p:pic>
      <p:cxnSp>
        <p:nvCxnSpPr>
          <p:cNvPr id="40" name="Straight Connector 39"/>
          <p:cNvCxnSpPr/>
          <p:nvPr/>
        </p:nvCxnSpPr>
        <p:spPr>
          <a:xfrm>
            <a:off x="457200" y="1412776"/>
            <a:ext cx="8229600" cy="0"/>
          </a:xfrm>
          <a:prstGeom prst="line">
            <a:avLst/>
          </a:prstGeom>
          <a:ln w="254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Picture 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115616" y="2549534"/>
            <a:ext cx="7293358" cy="40818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8332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bs-Latn-BA" sz="3600" dirty="0" smtClean="0"/>
              <a:t>	</a:t>
            </a:r>
            <a:r>
              <a:rPr lang="bs-Latn-BA" sz="3600" dirty="0" err="1" smtClean="0"/>
              <a:t>SHEleadersVR</a:t>
            </a:r>
            <a:r>
              <a:rPr lang="bs-Latn-BA" sz="3600" dirty="0" smtClean="0"/>
              <a:t> </a:t>
            </a:r>
            <a:r>
              <a:rPr lang="bs-Latn-BA" sz="3600" dirty="0" err="1" smtClean="0"/>
              <a:t>progress</a:t>
            </a:r>
            <a:r>
              <a:rPr lang="bs-Latn-BA" sz="3600" dirty="0" smtClean="0"/>
              <a:t> TODO</a:t>
            </a:r>
            <a:endParaRPr lang="bs-Latn-BA" sz="3600" dirty="0"/>
          </a:p>
        </p:txBody>
      </p:sp>
      <p:sp>
        <p:nvSpPr>
          <p:cNvPr id="7" name="Rectangle 2">
            <a:hlinkClick r:id="rId2"/>
          </p:cNvPr>
          <p:cNvSpPr>
            <a:spLocks noChangeArrowheads="1"/>
          </p:cNvSpPr>
          <p:nvPr/>
        </p:nvSpPr>
        <p:spPr bwMode="auto">
          <a:xfrm>
            <a:off x="-2620522" y="4221086"/>
            <a:ext cx="254327" cy="45719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bs-Latn-BA"/>
          </a:p>
        </p:txBody>
      </p:sp>
      <p:sp>
        <p:nvSpPr>
          <p:cNvPr id="12" name="Rectangle 9">
            <a:hlinkClick r:id="rId3"/>
          </p:cNvPr>
          <p:cNvSpPr>
            <a:spLocks noChangeArrowheads="1"/>
          </p:cNvSpPr>
          <p:nvPr/>
        </p:nvSpPr>
        <p:spPr bwMode="auto">
          <a:xfrm>
            <a:off x="-2608272" y="4627486"/>
            <a:ext cx="258364" cy="45719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114264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bs-Latn-BA"/>
          </a:p>
        </p:txBody>
      </p:sp>
      <p:sp>
        <p:nvSpPr>
          <p:cNvPr id="23" name="Rectangle 23"/>
          <p:cNvSpPr>
            <a:spLocks noChangeArrowheads="1"/>
          </p:cNvSpPr>
          <p:nvPr/>
        </p:nvSpPr>
        <p:spPr bwMode="auto">
          <a:xfrm flipV="1">
            <a:off x="2662271" y="-1525801"/>
            <a:ext cx="2808438" cy="45719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bs-Latn-BA"/>
          </a:p>
        </p:txBody>
      </p:sp>
      <p:sp>
        <p:nvSpPr>
          <p:cNvPr id="24" name="Rectangle 24">
            <a:hlinkClick r:id="rId4"/>
          </p:cNvPr>
          <p:cNvSpPr>
            <a:spLocks noChangeArrowheads="1"/>
          </p:cNvSpPr>
          <p:nvPr/>
        </p:nvSpPr>
        <p:spPr bwMode="auto">
          <a:xfrm flipV="1">
            <a:off x="2662271" y="-1525801"/>
            <a:ext cx="2808438" cy="45719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57132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bs-Latn-BA"/>
          </a:p>
        </p:txBody>
      </p:sp>
      <p:sp>
        <p:nvSpPr>
          <p:cNvPr id="26" name="Rectangle 28"/>
          <p:cNvSpPr>
            <a:spLocks noChangeArrowheads="1"/>
          </p:cNvSpPr>
          <p:nvPr/>
        </p:nvSpPr>
        <p:spPr bwMode="auto">
          <a:xfrm flipV="1">
            <a:off x="2662271" y="-2311078"/>
            <a:ext cx="45719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x-none" altLang="x-none" sz="600" b="0" i="0" u="none" strike="noStrike" cap="none" normalizeH="0" baseline="0">
                <a:ln>
                  <a:noFill/>
                </a:ln>
                <a:solidFill>
                  <a:srgbClr val="FFFFFF"/>
                </a:solidFill>
                <a:effectLst/>
                <a:latin typeface="Arial" panose="020B0604020202020204" pitchFamily="34" charset="0"/>
              </a:rPr>
              <a:t>Share</a:t>
            </a:r>
            <a:endParaRPr kumimoji="0" lang="x-none" altLang="x-none" sz="1800" b="0" i="0" u="none" strike="noStrike" cap="none" normalizeH="0" baseline="0">
              <a:ln>
                <a:noFill/>
              </a:ln>
              <a:solidFill>
                <a:srgbClr val="FFFFFF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x-none" altLang="x-none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7" name="Rectangle 29"/>
          <p:cNvSpPr>
            <a:spLocks noChangeArrowheads="1"/>
          </p:cNvSpPr>
          <p:nvPr/>
        </p:nvSpPr>
        <p:spPr bwMode="auto">
          <a:xfrm flipV="1">
            <a:off x="2662271" y="-2957409"/>
            <a:ext cx="45719" cy="1477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x-none" altLang="x-none" sz="1800" b="0" i="0" u="none" strike="noStrike" cap="none" normalizeH="0" baseline="0">
                <a:ln>
                  <a:noFill/>
                </a:ln>
                <a:solidFill>
                  <a:srgbClr val="FFFFFF"/>
                </a:solidFill>
                <a:effectLst/>
                <a:latin typeface="Arial" panose="020B0604020202020204" pitchFamily="34" charset="0"/>
              </a:rPr>
              <a:t>Edit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x-none" altLang="x-none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8" name="Rectangle 30"/>
          <p:cNvSpPr>
            <a:spLocks noChangeArrowheads="1"/>
          </p:cNvSpPr>
          <p:nvPr/>
        </p:nvSpPr>
        <p:spPr bwMode="auto">
          <a:xfrm flipV="1">
            <a:off x="2662271" y="-2957409"/>
            <a:ext cx="45719" cy="1477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x-none" altLang="x-none" sz="1800" b="0" i="0" u="none" strike="noStrike" cap="none" normalizeH="0" baseline="0">
                <a:ln>
                  <a:noFill/>
                </a:ln>
                <a:solidFill>
                  <a:srgbClr val="FFFFFF"/>
                </a:solidFill>
                <a:effectLst/>
                <a:latin typeface="Arial" panose="020B0604020202020204" pitchFamily="34" charset="0"/>
              </a:rPr>
              <a:t>Zoom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x-none" altLang="x-none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9" name="Rectangle 31"/>
          <p:cNvSpPr>
            <a:spLocks noChangeArrowheads="1"/>
          </p:cNvSpPr>
          <p:nvPr/>
        </p:nvSpPr>
        <p:spPr bwMode="auto">
          <a:xfrm flipV="1">
            <a:off x="2662271" y="-4065404"/>
            <a:ext cx="45719" cy="25853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x-none" altLang="x-none" sz="1800" b="0" i="0" u="none" strike="noStrike" cap="none" normalizeH="0" baseline="0">
                <a:ln>
                  <a:noFill/>
                </a:ln>
                <a:solidFill>
                  <a:srgbClr val="FFFFFF"/>
                </a:solidFill>
                <a:effectLst/>
                <a:latin typeface="Arial" panose="020B0604020202020204" pitchFamily="34" charset="0"/>
              </a:rPr>
              <a:t>Favorite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x-none" altLang="x-none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0" name="Rectangle 32"/>
          <p:cNvSpPr>
            <a:spLocks noChangeArrowheads="1"/>
          </p:cNvSpPr>
          <p:nvPr/>
        </p:nvSpPr>
        <p:spPr bwMode="auto">
          <a:xfrm flipV="1">
            <a:off x="2662271" y="-2957409"/>
            <a:ext cx="45719" cy="1477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x-none" altLang="x-none" sz="1800" b="0" i="0" u="none" strike="noStrike" cap="none" normalizeH="0" baseline="0">
                <a:ln>
                  <a:noFill/>
                </a:ln>
                <a:solidFill>
                  <a:srgbClr val="FFFFFF"/>
                </a:solidFill>
                <a:effectLst/>
                <a:latin typeface="Arial" panose="020B0604020202020204" pitchFamily="34" charset="0"/>
              </a:rPr>
              <a:t>Info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x-none" altLang="x-none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1" name="Rectangle 36"/>
          <p:cNvSpPr>
            <a:spLocks noChangeArrowheads="1"/>
          </p:cNvSpPr>
          <p:nvPr/>
        </p:nvSpPr>
        <p:spPr bwMode="auto">
          <a:xfrm flipV="1">
            <a:off x="2662271" y="-1655991"/>
            <a:ext cx="2808438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x-none" altLang="x-none" sz="1800" b="0" i="0" u="none" strike="noStrike" cap="none" normalizeH="0" baseline="0">
                <a:ln>
                  <a:noFill/>
                </a:ln>
                <a:solidFill>
                  <a:srgbClr val="FFFFFF"/>
                </a:solidFill>
                <a:effectLst/>
                <a:latin typeface="Arial" panose="020B0604020202020204" pitchFamily="34" charset="0"/>
                <a:ea typeface="Google Sans"/>
              </a:rPr>
              <a:t>Say something</a:t>
            </a:r>
            <a:endParaRPr kumimoji="0" lang="x-none" altLang="x-none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x-none" altLang="x-non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/>
            </a:r>
            <a:br>
              <a:rPr kumimoji="0" lang="x-none" altLang="x-non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x-none" altLang="x-none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33" name="Rectangle 47"/>
          <p:cNvSpPr>
            <a:spLocks noChangeArrowheads="1"/>
          </p:cNvSpPr>
          <p:nvPr/>
        </p:nvSpPr>
        <p:spPr bwMode="auto">
          <a:xfrm>
            <a:off x="552736" y="1893808"/>
            <a:ext cx="45719" cy="1477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x-none" altLang="x-none" sz="1800" b="0" i="0" u="none" strike="noStrike" cap="none" normalizeH="0" baseline="0">
                <a:ln>
                  <a:noFill/>
                </a:ln>
                <a:solidFill>
                  <a:srgbClr val="FFFFFF"/>
                </a:solidFill>
                <a:effectLst/>
                <a:latin typeface="Arial" panose="020B0604020202020204" pitchFamily="34" charset="0"/>
              </a:rPr>
              <a:t>Edit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x-none" altLang="x-none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34" name="Rectangle 48"/>
          <p:cNvSpPr>
            <a:spLocks noChangeArrowheads="1"/>
          </p:cNvSpPr>
          <p:nvPr/>
        </p:nvSpPr>
        <p:spPr bwMode="auto">
          <a:xfrm>
            <a:off x="552736" y="1893808"/>
            <a:ext cx="45719" cy="1477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x-none" altLang="x-none" sz="1800" b="0" i="0" u="none" strike="noStrike" cap="none" normalizeH="0" baseline="0">
                <a:ln>
                  <a:noFill/>
                </a:ln>
                <a:solidFill>
                  <a:srgbClr val="FFFFFF"/>
                </a:solidFill>
                <a:effectLst/>
                <a:latin typeface="Arial" panose="020B0604020202020204" pitchFamily="34" charset="0"/>
              </a:rPr>
              <a:t>Zoom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x-none" altLang="x-none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7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2260847"/>
          </a:xfrm>
        </p:spPr>
        <p:txBody>
          <a:bodyPr>
            <a:normAutofit/>
          </a:bodyPr>
          <a:lstStyle/>
          <a:p>
            <a:pPr lvl="1"/>
            <a:r>
              <a:rPr lang="bs-Latn-BA" sz="2400" dirty="0" err="1" smtClean="0"/>
              <a:t>Finalization</a:t>
            </a:r>
            <a:r>
              <a:rPr lang="bs-Latn-BA" sz="2400" dirty="0" smtClean="0"/>
              <a:t> of VR and AR </a:t>
            </a:r>
            <a:r>
              <a:rPr lang="bs-Latn-BA" sz="2400" dirty="0" err="1" smtClean="0"/>
              <a:t>applications</a:t>
            </a:r>
            <a:r>
              <a:rPr lang="bs-Latn-BA" sz="2400" dirty="0" smtClean="0"/>
              <a:t> (end of 2023)</a:t>
            </a:r>
          </a:p>
          <a:p>
            <a:pPr lvl="1"/>
            <a:r>
              <a:rPr lang="bs-Latn-BA" sz="2400" dirty="0" err="1" smtClean="0"/>
              <a:t>User</a:t>
            </a:r>
            <a:r>
              <a:rPr lang="bs-Latn-BA" sz="2400" dirty="0" smtClean="0"/>
              <a:t> </a:t>
            </a:r>
            <a:r>
              <a:rPr lang="bs-Latn-BA" sz="2400" dirty="0" err="1" smtClean="0"/>
              <a:t>testing</a:t>
            </a:r>
            <a:r>
              <a:rPr lang="bs-Latn-BA" sz="2400" dirty="0" smtClean="0"/>
              <a:t> and fine </a:t>
            </a:r>
            <a:r>
              <a:rPr lang="bs-Latn-BA" sz="2400" dirty="0" err="1" smtClean="0"/>
              <a:t>tuning</a:t>
            </a:r>
            <a:r>
              <a:rPr lang="bs-Latn-BA" sz="2400" dirty="0" smtClean="0"/>
              <a:t> (2024)</a:t>
            </a:r>
          </a:p>
          <a:p>
            <a:pPr lvl="1"/>
            <a:r>
              <a:rPr lang="bs-Latn-BA" sz="2400" dirty="0" err="1" smtClean="0"/>
              <a:t>Installation</a:t>
            </a:r>
            <a:r>
              <a:rPr lang="bs-Latn-BA" sz="2400" dirty="0" smtClean="0"/>
              <a:t> in </a:t>
            </a:r>
            <a:r>
              <a:rPr lang="bs-Latn-BA" sz="2400" dirty="0" err="1" smtClean="0"/>
              <a:t>museums</a:t>
            </a:r>
            <a:r>
              <a:rPr lang="bs-Latn-BA" sz="2400" dirty="0" smtClean="0"/>
              <a:t> (2024)</a:t>
            </a:r>
          </a:p>
          <a:p>
            <a:pPr lvl="1"/>
            <a:r>
              <a:rPr lang="bs-Latn-BA" sz="2400" dirty="0" err="1" smtClean="0"/>
              <a:t>Promotion</a:t>
            </a:r>
            <a:r>
              <a:rPr lang="bs-Latn-BA" sz="2400" dirty="0" smtClean="0"/>
              <a:t> and </a:t>
            </a:r>
            <a:r>
              <a:rPr lang="bs-Latn-BA" sz="2400" dirty="0" err="1" smtClean="0"/>
              <a:t>dissemination</a:t>
            </a:r>
            <a:r>
              <a:rPr lang="bs-Latn-BA" sz="2400" dirty="0" smtClean="0"/>
              <a:t> (2025)</a:t>
            </a:r>
            <a:endParaRPr lang="bs-Latn-BA" dirty="0"/>
          </a:p>
        </p:txBody>
      </p:sp>
      <p:pic>
        <p:nvPicPr>
          <p:cNvPr id="39" name="Picture 3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449657"/>
            <a:ext cx="1007022" cy="711920"/>
          </a:xfrm>
          <a:prstGeom prst="rect">
            <a:avLst/>
          </a:prstGeom>
        </p:spPr>
      </p:pic>
      <p:cxnSp>
        <p:nvCxnSpPr>
          <p:cNvPr id="40" name="Straight Connector 39"/>
          <p:cNvCxnSpPr/>
          <p:nvPr/>
        </p:nvCxnSpPr>
        <p:spPr>
          <a:xfrm>
            <a:off x="457200" y="1412776"/>
            <a:ext cx="8229600" cy="0"/>
          </a:xfrm>
          <a:prstGeom prst="line">
            <a:avLst/>
          </a:prstGeom>
          <a:ln w="254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Picture 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1720" y="3573016"/>
            <a:ext cx="5292080" cy="29767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8166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75656" y="274638"/>
            <a:ext cx="7211144" cy="1143000"/>
          </a:xfrm>
        </p:spPr>
        <p:txBody>
          <a:bodyPr>
            <a:normAutofit/>
          </a:bodyPr>
          <a:lstStyle/>
          <a:p>
            <a:pPr algn="l"/>
            <a:r>
              <a:rPr lang="en-US" dirty="0" smtClean="0"/>
              <a:t>Thank you</a:t>
            </a:r>
            <a:r>
              <a:rPr lang="bs-Latn-BA" dirty="0" smtClean="0"/>
              <a:t>!</a:t>
            </a:r>
            <a:endParaRPr lang="bs-Latn-BA" dirty="0">
              <a:solidFill>
                <a:srgbClr val="FF0000"/>
              </a:solidFill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bs-Latn-BA" dirty="0" smtClean="0"/>
          </a:p>
        </p:txBody>
      </p:sp>
      <p:sp>
        <p:nvSpPr>
          <p:cNvPr id="3" name="TextBox 2"/>
          <p:cNvSpPr txBox="1"/>
          <p:nvPr/>
        </p:nvSpPr>
        <p:spPr>
          <a:xfrm>
            <a:off x="4644008" y="6492564"/>
            <a:ext cx="475252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bs-Latn-BA" sz="1200" dirty="0" smtClean="0"/>
              <a:t>http</a:t>
            </a:r>
            <a:r>
              <a:rPr lang="bs-Latn-BA" sz="1200" dirty="0"/>
              <a:t>://people.etf.unsa.ba/~srizvic/sgg.htm</a:t>
            </a:r>
          </a:p>
        </p:txBody>
      </p:sp>
      <p:cxnSp>
        <p:nvCxnSpPr>
          <p:cNvPr id="9" name="Straight Connector 8"/>
          <p:cNvCxnSpPr/>
          <p:nvPr/>
        </p:nvCxnSpPr>
        <p:spPr>
          <a:xfrm>
            <a:off x="457200" y="1412776"/>
            <a:ext cx="8229600" cy="0"/>
          </a:xfrm>
          <a:prstGeom prst="line">
            <a:avLst/>
          </a:prstGeom>
          <a:ln w="254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77797" y="6124886"/>
            <a:ext cx="949080" cy="367678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124" y="1485012"/>
            <a:ext cx="7503752" cy="4540652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9379" y="6022881"/>
            <a:ext cx="808662" cy="571688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-900608" y="6492564"/>
            <a:ext cx="475252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bs-Latn-BA" sz="1200" dirty="0" err="1" smtClean="0"/>
              <a:t>www.sheleadersvr.ba</a:t>
            </a:r>
            <a:endParaRPr lang="bs-Latn-BA" sz="1200" dirty="0"/>
          </a:p>
        </p:txBody>
      </p:sp>
    </p:spTree>
    <p:extLst>
      <p:ext uri="{BB962C8B-B14F-4D97-AF65-F5344CB8AC3E}">
        <p14:creationId xmlns:p14="http://schemas.microsoft.com/office/powerpoint/2010/main" val="3174725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bs-Latn-BA" dirty="0" smtClean="0"/>
              <a:t>	</a:t>
            </a:r>
            <a:r>
              <a:rPr lang="bs-Latn-BA" dirty="0" err="1" smtClean="0"/>
              <a:t>SHELeadersVR</a:t>
            </a:r>
            <a:r>
              <a:rPr lang="bs-Latn-BA" dirty="0" smtClean="0"/>
              <a:t> </a:t>
            </a:r>
            <a:r>
              <a:rPr lang="bs-Latn-BA" dirty="0" err="1" smtClean="0"/>
              <a:t>project</a:t>
            </a:r>
            <a:endParaRPr lang="bs-Latn-BA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 smtClean="0"/>
              <a:t>EACEA </a:t>
            </a:r>
            <a:r>
              <a:rPr lang="en-US" sz="1800" dirty="0"/>
              <a:t>Creative </a:t>
            </a:r>
            <a:r>
              <a:rPr lang="en-US" sz="1800" dirty="0" smtClean="0"/>
              <a:t>Europe</a:t>
            </a:r>
            <a:r>
              <a:rPr lang="en-US" sz="1800" b="1" dirty="0" smtClean="0"/>
              <a:t> </a:t>
            </a:r>
            <a:r>
              <a:rPr lang="bs-Latn-BA" sz="1800" dirty="0" err="1" smtClean="0"/>
              <a:t>grant</a:t>
            </a:r>
            <a:r>
              <a:rPr lang="en-US" sz="1800" dirty="0" smtClean="0"/>
              <a:t>, 2022-2025</a:t>
            </a:r>
            <a:endParaRPr lang="bs-Latn-BA" sz="1800" dirty="0" smtClean="0"/>
          </a:p>
          <a:p>
            <a:r>
              <a:rPr lang="bs-Latn-BA" sz="1800" dirty="0" err="1" smtClean="0"/>
              <a:t>Digital</a:t>
            </a:r>
            <a:r>
              <a:rPr lang="bs-Latn-BA" sz="1800" dirty="0" smtClean="0"/>
              <a:t> </a:t>
            </a:r>
            <a:r>
              <a:rPr lang="bs-Latn-BA" sz="1800" dirty="0" err="1" smtClean="0"/>
              <a:t>presentation</a:t>
            </a:r>
            <a:r>
              <a:rPr lang="bs-Latn-BA" sz="1800" dirty="0" smtClean="0"/>
              <a:t> of </a:t>
            </a:r>
            <a:r>
              <a:rPr lang="bs-Latn-BA" sz="1800" dirty="0" err="1" smtClean="0"/>
              <a:t>female</a:t>
            </a:r>
            <a:r>
              <a:rPr lang="bs-Latn-BA" sz="1800" dirty="0" smtClean="0"/>
              <a:t> </a:t>
            </a:r>
            <a:r>
              <a:rPr lang="bs-Latn-BA" sz="1800" dirty="0" err="1" smtClean="0"/>
              <a:t>rulers</a:t>
            </a:r>
            <a:r>
              <a:rPr lang="bs-Latn-BA" sz="1800" dirty="0" smtClean="0"/>
              <a:t> </a:t>
            </a:r>
            <a:r>
              <a:rPr lang="bs-Latn-BA" sz="1800" dirty="0" err="1" smtClean="0"/>
              <a:t>from</a:t>
            </a:r>
            <a:r>
              <a:rPr lang="bs-Latn-BA" sz="1800" dirty="0" smtClean="0"/>
              <a:t> </a:t>
            </a:r>
            <a:r>
              <a:rPr lang="bs-Latn-BA" sz="1800" dirty="0" err="1" smtClean="0"/>
              <a:t>Bosnia</a:t>
            </a:r>
            <a:r>
              <a:rPr lang="bs-Latn-BA" sz="1800" dirty="0" smtClean="0"/>
              <a:t> and </a:t>
            </a:r>
            <a:r>
              <a:rPr lang="bs-Latn-BA" sz="1800" dirty="0" err="1" smtClean="0"/>
              <a:t>Herzegovina</a:t>
            </a:r>
            <a:r>
              <a:rPr lang="bs-Latn-BA" sz="1800" dirty="0" smtClean="0"/>
              <a:t>, </a:t>
            </a:r>
            <a:r>
              <a:rPr lang="bs-Latn-BA" sz="1800" dirty="0" err="1" smtClean="0"/>
              <a:t>Serbia</a:t>
            </a:r>
            <a:r>
              <a:rPr lang="bs-Latn-BA" sz="1800" dirty="0" smtClean="0"/>
              <a:t>, </a:t>
            </a:r>
            <a:r>
              <a:rPr lang="bs-Latn-BA" sz="1800" dirty="0" err="1" smtClean="0"/>
              <a:t>Montenegro</a:t>
            </a:r>
            <a:r>
              <a:rPr lang="bs-Latn-BA" sz="1800" dirty="0" smtClean="0"/>
              <a:t>, Albania and </a:t>
            </a:r>
            <a:r>
              <a:rPr lang="bs-Latn-BA" sz="1800" dirty="0" err="1" smtClean="0"/>
              <a:t>North</a:t>
            </a:r>
            <a:r>
              <a:rPr lang="bs-Latn-BA" sz="1800" dirty="0" smtClean="0"/>
              <a:t> </a:t>
            </a:r>
            <a:r>
              <a:rPr lang="bs-Latn-BA" sz="1800" dirty="0" err="1" smtClean="0"/>
              <a:t>Macedonia</a:t>
            </a:r>
            <a:r>
              <a:rPr lang="bs-Latn-BA" sz="1800" dirty="0" smtClean="0"/>
              <a:t> </a:t>
            </a:r>
            <a:r>
              <a:rPr lang="bs-Latn-BA" sz="1800" dirty="0" err="1" smtClean="0"/>
              <a:t>using</a:t>
            </a:r>
            <a:r>
              <a:rPr lang="bs-Latn-BA" sz="1800" dirty="0" smtClean="0"/>
              <a:t> VR and AR </a:t>
            </a:r>
            <a:r>
              <a:rPr lang="bs-Latn-BA" sz="1800" dirty="0" err="1" smtClean="0"/>
              <a:t>technologies</a:t>
            </a:r>
            <a:endParaRPr lang="bs-Latn-BA" sz="1800" dirty="0" smtClean="0"/>
          </a:p>
          <a:p>
            <a:r>
              <a:rPr lang="bs-Latn-BA" sz="1800" dirty="0" smtClean="0"/>
              <a:t>VR </a:t>
            </a:r>
            <a:r>
              <a:rPr lang="bs-Latn-BA" sz="1800" dirty="0" err="1" smtClean="0"/>
              <a:t>application</a:t>
            </a:r>
            <a:r>
              <a:rPr lang="bs-Latn-BA" sz="1800" dirty="0" smtClean="0"/>
              <a:t> – </a:t>
            </a:r>
            <a:r>
              <a:rPr lang="bs-Latn-BA" sz="1800" dirty="0" err="1" smtClean="0"/>
              <a:t>museums</a:t>
            </a:r>
            <a:endParaRPr lang="bs-Latn-BA" sz="1800" dirty="0" smtClean="0"/>
          </a:p>
          <a:p>
            <a:r>
              <a:rPr lang="bs-Latn-BA" sz="1800" dirty="0" smtClean="0"/>
              <a:t>AR </a:t>
            </a:r>
            <a:r>
              <a:rPr lang="bs-Latn-BA" sz="1800" dirty="0" err="1" smtClean="0"/>
              <a:t>application</a:t>
            </a:r>
            <a:r>
              <a:rPr lang="bs-Latn-BA" sz="1800" dirty="0" smtClean="0"/>
              <a:t> – </a:t>
            </a:r>
            <a:r>
              <a:rPr lang="bs-Latn-BA" sz="1800" dirty="0" err="1" smtClean="0"/>
              <a:t>archaeological</a:t>
            </a:r>
            <a:r>
              <a:rPr lang="bs-Latn-BA" sz="1800" dirty="0" smtClean="0"/>
              <a:t> </a:t>
            </a:r>
            <a:r>
              <a:rPr lang="bs-Latn-BA" sz="1800" dirty="0" err="1" smtClean="0"/>
              <a:t>locations</a:t>
            </a:r>
            <a:endParaRPr lang="bs-Latn-BA" sz="1800" dirty="0" smtClean="0"/>
          </a:p>
          <a:p>
            <a:r>
              <a:rPr lang="bs-Latn-BA" sz="1800" dirty="0" err="1" smtClean="0"/>
              <a:t>Selected</a:t>
            </a:r>
            <a:r>
              <a:rPr lang="bs-Latn-BA" sz="1800" dirty="0" smtClean="0"/>
              <a:t> </a:t>
            </a:r>
            <a:r>
              <a:rPr lang="bs-Latn-BA" sz="1800" dirty="0" err="1" smtClean="0"/>
              <a:t>queens</a:t>
            </a:r>
            <a:r>
              <a:rPr lang="bs-Latn-BA" sz="1800" dirty="0" smtClean="0"/>
              <a:t>:</a:t>
            </a:r>
          </a:p>
          <a:p>
            <a:pPr lvl="1"/>
            <a:r>
              <a:rPr lang="bs-Latn-BA" sz="1400" dirty="0" smtClean="0"/>
              <a:t>Jelena Gruba, BH</a:t>
            </a:r>
          </a:p>
          <a:p>
            <a:pPr lvl="1"/>
            <a:r>
              <a:rPr lang="bs-Latn-BA" sz="1400" dirty="0" smtClean="0"/>
              <a:t>Milica </a:t>
            </a:r>
            <a:r>
              <a:rPr lang="bs-Latn-BA" sz="1400" dirty="0" err="1" smtClean="0"/>
              <a:t>Hrebeljanovic</a:t>
            </a:r>
            <a:r>
              <a:rPr lang="bs-Latn-BA" sz="1400" dirty="0" smtClean="0"/>
              <a:t>, </a:t>
            </a:r>
            <a:r>
              <a:rPr lang="bs-Latn-BA" sz="1400" dirty="0" err="1" smtClean="0"/>
              <a:t>Serbia</a:t>
            </a:r>
            <a:endParaRPr lang="bs-Latn-BA" sz="1400" dirty="0" smtClean="0"/>
          </a:p>
          <a:p>
            <a:pPr lvl="1"/>
            <a:r>
              <a:rPr lang="bs-Latn-BA" sz="1400" dirty="0" err="1" smtClean="0"/>
              <a:t>Vojsava</a:t>
            </a:r>
            <a:r>
              <a:rPr lang="bs-Latn-BA" sz="1400" dirty="0" smtClean="0"/>
              <a:t> </a:t>
            </a:r>
            <a:r>
              <a:rPr lang="bs-Latn-BA" sz="1400" dirty="0" err="1" smtClean="0"/>
              <a:t>Tribalda</a:t>
            </a:r>
            <a:r>
              <a:rPr lang="bs-Latn-BA" sz="1400" dirty="0" smtClean="0"/>
              <a:t>, Albania</a:t>
            </a:r>
          </a:p>
          <a:p>
            <a:pPr lvl="1"/>
            <a:r>
              <a:rPr lang="bs-Latn-BA" sz="1400" dirty="0" err="1" smtClean="0"/>
              <a:t>Izabeta</a:t>
            </a:r>
            <a:r>
              <a:rPr lang="bs-Latn-BA" sz="1400" dirty="0" smtClean="0"/>
              <a:t> Crnojevic, </a:t>
            </a:r>
            <a:r>
              <a:rPr lang="bs-Latn-BA" sz="1400" dirty="0" err="1" smtClean="0"/>
              <a:t>Montenegro</a:t>
            </a:r>
            <a:endParaRPr lang="bs-Latn-BA" sz="1400" dirty="0" smtClean="0"/>
          </a:p>
          <a:p>
            <a:pPr lvl="1"/>
            <a:r>
              <a:rPr lang="bs-Latn-BA" sz="1400" dirty="0" smtClean="0"/>
              <a:t>Maria </a:t>
            </a:r>
            <a:r>
              <a:rPr lang="bs-Latn-BA" sz="1400" dirty="0" err="1" smtClean="0"/>
              <a:t>Paleologina</a:t>
            </a:r>
            <a:r>
              <a:rPr lang="bs-Latn-BA" sz="1400" dirty="0" smtClean="0"/>
              <a:t>. </a:t>
            </a:r>
            <a:r>
              <a:rPr lang="bs-Latn-BA" sz="1400" dirty="0" err="1" smtClean="0"/>
              <a:t>North</a:t>
            </a:r>
            <a:r>
              <a:rPr lang="bs-Latn-BA" sz="1400" dirty="0" smtClean="0"/>
              <a:t> </a:t>
            </a:r>
            <a:r>
              <a:rPr lang="bs-Latn-BA" sz="1400" dirty="0" err="1" smtClean="0"/>
              <a:t>Macedonia</a:t>
            </a:r>
            <a:endParaRPr lang="bs-Latn-BA" sz="1400" dirty="0"/>
          </a:p>
          <a:p>
            <a:endParaRPr lang="en-US" sz="1800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457200" y="1412776"/>
            <a:ext cx="8229600" cy="0"/>
          </a:xfrm>
          <a:prstGeom prst="line">
            <a:avLst/>
          </a:prstGeom>
          <a:ln w="254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449657"/>
            <a:ext cx="1007022" cy="71192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8064" y="2924944"/>
            <a:ext cx="3247864" cy="22960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57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bs-Latn-BA" dirty="0" smtClean="0"/>
              <a:t>	VR </a:t>
            </a:r>
            <a:r>
              <a:rPr lang="bs-Latn-BA" dirty="0" err="1" smtClean="0"/>
              <a:t>application</a:t>
            </a:r>
            <a:r>
              <a:rPr lang="bs-Latn-BA" dirty="0" smtClean="0"/>
              <a:t> </a:t>
            </a:r>
            <a:r>
              <a:rPr lang="bs-Latn-BA" dirty="0" err="1" smtClean="0"/>
              <a:t>structure</a:t>
            </a:r>
            <a:endParaRPr lang="bs-Latn-BA" dirty="0"/>
          </a:p>
        </p:txBody>
      </p:sp>
      <p:pic>
        <p:nvPicPr>
          <p:cNvPr id="1026" name="Picture 2" descr="https://lh7-us.googleusercontent.com/3dNySOueSJxbSAiGGTfES2z4wHiTf9Vc23R9NRo3sFXRvoEuN_bviifqiAiuJtcdIpMSqH8vXJX1AIEO5GHizP7K14rMSQcSoBhM7gXHMcymcIeGkT3Mx_zTJPYaM7H6UtPN4bIlwCoME1oM8VjP-w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060848"/>
            <a:ext cx="8787768" cy="35235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449657"/>
            <a:ext cx="1007022" cy="711920"/>
          </a:xfrm>
          <a:prstGeom prst="rect">
            <a:avLst/>
          </a:prstGeom>
        </p:spPr>
      </p:pic>
      <p:cxnSp>
        <p:nvCxnSpPr>
          <p:cNvPr id="6" name="Straight Connector 5"/>
          <p:cNvCxnSpPr/>
          <p:nvPr/>
        </p:nvCxnSpPr>
        <p:spPr>
          <a:xfrm>
            <a:off x="457200" y="1412776"/>
            <a:ext cx="8229600" cy="0"/>
          </a:xfrm>
          <a:prstGeom prst="line">
            <a:avLst/>
          </a:prstGeom>
          <a:ln w="254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93460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75" name="Picture 51" descr="https://lh3.googleusercontent.com/pw/AL9nZEWekhsNyaOOeDxPHd_R0kV3r0-VP4-grDn8FM7pgtzI7mxsfqVggXFxsTBzC79jv9LK66xzdTYZ0lpJS2Hz9vGAx82nTvi_2e_P6FihprN77PntTVJX2HWdsNqzqkvOZt9lGQGesmH-3xqLankIbsKL=w1723-h969-no?authuser=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8245" y="4221086"/>
            <a:ext cx="3713135" cy="20882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bs-Latn-BA" sz="3600" dirty="0" smtClean="0"/>
              <a:t>	</a:t>
            </a:r>
            <a:r>
              <a:rPr lang="bs-Latn-BA" sz="3600" dirty="0" err="1" smtClean="0"/>
              <a:t>SHEleadersVR</a:t>
            </a:r>
            <a:r>
              <a:rPr lang="bs-Latn-BA" sz="3600" dirty="0" smtClean="0"/>
              <a:t> </a:t>
            </a:r>
            <a:r>
              <a:rPr lang="bs-Latn-BA" sz="3600" dirty="0" err="1" smtClean="0"/>
              <a:t>progress</a:t>
            </a:r>
            <a:r>
              <a:rPr lang="bs-Latn-BA" sz="3600" dirty="0" smtClean="0"/>
              <a:t> 2022</a:t>
            </a:r>
            <a:endParaRPr lang="bs-Latn-BA" sz="3600" dirty="0"/>
          </a:p>
        </p:txBody>
      </p:sp>
      <p:sp>
        <p:nvSpPr>
          <p:cNvPr id="10" name="Rectangle 5"/>
          <p:cNvSpPr>
            <a:spLocks noChangeArrowheads="1"/>
          </p:cNvSpPr>
          <p:nvPr/>
        </p:nvSpPr>
        <p:spPr bwMode="auto">
          <a:xfrm>
            <a:off x="2487222" y="4221086"/>
            <a:ext cx="1937731" cy="45719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bs-Latn-BA"/>
          </a:p>
        </p:txBody>
      </p:sp>
      <p:sp>
        <p:nvSpPr>
          <p:cNvPr id="11" name="Rectangle 6">
            <a:hlinkClick r:id="rId3"/>
          </p:cNvPr>
          <p:cNvSpPr>
            <a:spLocks noChangeArrowheads="1"/>
          </p:cNvSpPr>
          <p:nvPr/>
        </p:nvSpPr>
        <p:spPr bwMode="auto">
          <a:xfrm>
            <a:off x="2487222" y="4221086"/>
            <a:ext cx="1937731" cy="45719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57132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bs-Latn-BA"/>
          </a:p>
        </p:txBody>
      </p:sp>
      <p:pic>
        <p:nvPicPr>
          <p:cNvPr id="1039" name="Picture 15" descr="https://lh3.googleusercontent.com/pw/AL9nZEWpBW9AtiZEIKKeahTHxMCuXtE3oHeW075mLVd6sH3KniAun2uqv0twUpq8It5MF5uwvcbyZdZwhwTKFyrQVG6PXdiwTXZK9k9kswJerQcQXhssRljb0IdREWBKh78weUuISD6h4fL_XuJ3LBKzkF6G=w776-h969-no?authuser=0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193915"/>
            <a:ext cx="2075971" cy="2592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0" name="Picture 16" descr="https://lh3.googleusercontent.com/pw/AL9nZEWtCAmq5wspLrihw_5Puxy5IVO9EiXC24v9wXjQsEJZsVcsUqhv-MWSpSfseCRZHJ_MC6n7MGuVR5Ep6Z21lYqq6gGFoouY74TFMj9rGd2b58dvGtuODNfcYz7Ahm-YenVJ5reRNa7iaE43Mn4CAM6t=w776-h969-no?authuser=0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2293" y="4186345"/>
            <a:ext cx="2082033" cy="25998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7" name="Rectangle 29"/>
          <p:cNvSpPr>
            <a:spLocks noChangeArrowheads="1"/>
          </p:cNvSpPr>
          <p:nvPr/>
        </p:nvSpPr>
        <p:spPr bwMode="auto">
          <a:xfrm flipV="1">
            <a:off x="2662271" y="-2957409"/>
            <a:ext cx="45719" cy="1477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x-none" altLang="x-none" sz="1800" b="0" i="0" u="none" strike="noStrike" cap="none" normalizeH="0" baseline="0">
                <a:ln>
                  <a:noFill/>
                </a:ln>
                <a:solidFill>
                  <a:srgbClr val="FFFFFF"/>
                </a:solidFill>
                <a:effectLst/>
                <a:latin typeface="Arial" panose="020B0604020202020204" pitchFamily="34" charset="0"/>
              </a:rPr>
              <a:t>Edit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x-none" altLang="x-none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8" name="Rectangle 30"/>
          <p:cNvSpPr>
            <a:spLocks noChangeArrowheads="1"/>
          </p:cNvSpPr>
          <p:nvPr/>
        </p:nvSpPr>
        <p:spPr bwMode="auto">
          <a:xfrm flipV="1">
            <a:off x="2662271" y="-2957409"/>
            <a:ext cx="45719" cy="1477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x-none" altLang="x-none" sz="1800" b="0" i="0" u="none" strike="noStrike" cap="none" normalizeH="0" baseline="0">
                <a:ln>
                  <a:noFill/>
                </a:ln>
                <a:solidFill>
                  <a:srgbClr val="FFFFFF"/>
                </a:solidFill>
                <a:effectLst/>
                <a:latin typeface="Arial" panose="020B0604020202020204" pitchFamily="34" charset="0"/>
              </a:rPr>
              <a:t>Zoom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x-none" altLang="x-none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9" name="Rectangle 31"/>
          <p:cNvSpPr>
            <a:spLocks noChangeArrowheads="1"/>
          </p:cNvSpPr>
          <p:nvPr/>
        </p:nvSpPr>
        <p:spPr bwMode="auto">
          <a:xfrm flipV="1">
            <a:off x="2662271" y="-4065404"/>
            <a:ext cx="45719" cy="25853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x-none" altLang="x-none" sz="1800" b="0" i="0" u="none" strike="noStrike" cap="none" normalizeH="0" baseline="0">
                <a:ln>
                  <a:noFill/>
                </a:ln>
                <a:solidFill>
                  <a:srgbClr val="FFFFFF"/>
                </a:solidFill>
                <a:effectLst/>
                <a:latin typeface="Arial" panose="020B0604020202020204" pitchFamily="34" charset="0"/>
              </a:rPr>
              <a:t>Favorite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x-none" altLang="x-none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0" name="Rectangle 32"/>
          <p:cNvSpPr>
            <a:spLocks noChangeArrowheads="1"/>
          </p:cNvSpPr>
          <p:nvPr/>
        </p:nvSpPr>
        <p:spPr bwMode="auto">
          <a:xfrm flipV="1">
            <a:off x="2662271" y="-2957409"/>
            <a:ext cx="45719" cy="1477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x-none" altLang="x-none" sz="1800" b="0" i="0" u="none" strike="noStrike" cap="none" normalizeH="0" baseline="0">
                <a:ln>
                  <a:noFill/>
                </a:ln>
                <a:solidFill>
                  <a:srgbClr val="FFFFFF"/>
                </a:solidFill>
                <a:effectLst/>
                <a:latin typeface="Arial" panose="020B0604020202020204" pitchFamily="34" charset="0"/>
              </a:rPr>
              <a:t>Info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x-none" altLang="x-none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1057" name="Picture 33" descr="https://lh3.googleusercontent.com/pw/AL9nZEWB5jtbXyXItwcQNDWEYM4TFZDGl0w2p4Mvk-4ZlkXyzs8YpssfmALOv2DgsC62traOK3EGlrL8g3GT2OCF7tojhKyP7UOBlv658t80Uuv3Mm5KaurVGlMumZmob1-WKfkcs-8nChKhcKDqZ51DsAWI=w546-h969-no?authuser=0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51981" y="3861047"/>
            <a:ext cx="1636721" cy="29047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28" name="Rectangle 41"/>
          <p:cNvSpPr>
            <a:spLocks noChangeArrowheads="1"/>
          </p:cNvSpPr>
          <p:nvPr/>
        </p:nvSpPr>
        <p:spPr bwMode="auto">
          <a:xfrm>
            <a:off x="2929921" y="3325417"/>
            <a:ext cx="2540690" cy="45719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bs-Latn-BA"/>
          </a:p>
        </p:txBody>
      </p:sp>
      <p:sp>
        <p:nvSpPr>
          <p:cNvPr id="1029" name="Rectangle 42">
            <a:hlinkClick r:id="rId3"/>
          </p:cNvPr>
          <p:cNvSpPr>
            <a:spLocks noChangeArrowheads="1"/>
          </p:cNvSpPr>
          <p:nvPr/>
        </p:nvSpPr>
        <p:spPr bwMode="auto">
          <a:xfrm>
            <a:off x="2929921" y="3325417"/>
            <a:ext cx="2540690" cy="45719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57132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bs-Latn-BA"/>
          </a:p>
        </p:txBody>
      </p:sp>
      <p:sp>
        <p:nvSpPr>
          <p:cNvPr id="1030" name="Rectangle 45">
            <a:hlinkClick r:id="rId7"/>
          </p:cNvPr>
          <p:cNvSpPr>
            <a:spLocks noChangeArrowheads="1"/>
          </p:cNvSpPr>
          <p:nvPr/>
        </p:nvSpPr>
        <p:spPr bwMode="auto">
          <a:xfrm>
            <a:off x="869694" y="3731817"/>
            <a:ext cx="338759" cy="45719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114264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bs-Latn-BA"/>
          </a:p>
        </p:txBody>
      </p:sp>
      <p:sp>
        <p:nvSpPr>
          <p:cNvPr id="1031" name="Rectangle 46"/>
          <p:cNvSpPr>
            <a:spLocks noChangeArrowheads="1"/>
          </p:cNvSpPr>
          <p:nvPr/>
        </p:nvSpPr>
        <p:spPr bwMode="auto">
          <a:xfrm>
            <a:off x="552736" y="2540139"/>
            <a:ext cx="45719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x-none" altLang="x-none" sz="600" b="0" i="0" u="none" strike="noStrike" cap="none" normalizeH="0" baseline="0">
                <a:ln>
                  <a:noFill/>
                </a:ln>
                <a:solidFill>
                  <a:srgbClr val="FFFFFF"/>
                </a:solidFill>
                <a:effectLst/>
                <a:latin typeface="Arial" panose="020B0604020202020204" pitchFamily="34" charset="0"/>
              </a:rPr>
              <a:t>Share</a:t>
            </a:r>
            <a:endParaRPr kumimoji="0" lang="x-none" altLang="x-none" sz="1800" b="0" i="0" u="none" strike="noStrike" cap="none" normalizeH="0" baseline="0">
              <a:ln>
                <a:noFill/>
              </a:ln>
              <a:solidFill>
                <a:srgbClr val="FFFFFF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x-none" altLang="x-none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33" name="Rectangle 47"/>
          <p:cNvSpPr>
            <a:spLocks noChangeArrowheads="1"/>
          </p:cNvSpPr>
          <p:nvPr/>
        </p:nvSpPr>
        <p:spPr bwMode="auto">
          <a:xfrm>
            <a:off x="552736" y="1893808"/>
            <a:ext cx="45719" cy="1477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x-none" altLang="x-none" sz="1800" b="0" i="0" u="none" strike="noStrike" cap="none" normalizeH="0" baseline="0">
                <a:ln>
                  <a:noFill/>
                </a:ln>
                <a:solidFill>
                  <a:srgbClr val="FFFFFF"/>
                </a:solidFill>
                <a:effectLst/>
                <a:latin typeface="Arial" panose="020B0604020202020204" pitchFamily="34" charset="0"/>
              </a:rPr>
              <a:t>Edit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x-none" altLang="x-none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34" name="Rectangle 48"/>
          <p:cNvSpPr>
            <a:spLocks noChangeArrowheads="1"/>
          </p:cNvSpPr>
          <p:nvPr/>
        </p:nvSpPr>
        <p:spPr bwMode="auto">
          <a:xfrm>
            <a:off x="552736" y="1893808"/>
            <a:ext cx="45719" cy="1477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x-none" altLang="x-none" sz="1800" b="0" i="0" u="none" strike="noStrike" cap="none" normalizeH="0" baseline="0">
                <a:ln>
                  <a:noFill/>
                </a:ln>
                <a:solidFill>
                  <a:srgbClr val="FFFFFF"/>
                </a:solidFill>
                <a:effectLst/>
                <a:latin typeface="Arial" panose="020B0604020202020204" pitchFamily="34" charset="0"/>
              </a:rPr>
              <a:t>Zoom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x-none" altLang="x-none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7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2260847"/>
          </a:xfrm>
        </p:spPr>
        <p:txBody>
          <a:bodyPr>
            <a:normAutofit fontScale="85000" lnSpcReduction="20000"/>
          </a:bodyPr>
          <a:lstStyle/>
          <a:p>
            <a:pPr lvl="1"/>
            <a:r>
              <a:rPr lang="bs-Latn-BA" dirty="0" err="1" smtClean="0"/>
              <a:t>Collecting</a:t>
            </a:r>
            <a:r>
              <a:rPr lang="bs-Latn-BA" dirty="0" smtClean="0"/>
              <a:t> </a:t>
            </a:r>
            <a:r>
              <a:rPr lang="bs-Latn-BA" dirty="0" err="1" smtClean="0"/>
              <a:t>historical</a:t>
            </a:r>
            <a:r>
              <a:rPr lang="bs-Latn-BA" dirty="0" smtClean="0"/>
              <a:t> </a:t>
            </a:r>
            <a:r>
              <a:rPr lang="bs-Latn-BA" dirty="0" err="1" smtClean="0"/>
              <a:t>information</a:t>
            </a:r>
            <a:endParaRPr lang="bs-Latn-BA" dirty="0" smtClean="0"/>
          </a:p>
          <a:p>
            <a:pPr lvl="1"/>
            <a:r>
              <a:rPr lang="bs-Latn-BA" dirty="0" smtClean="0"/>
              <a:t>Logo and </a:t>
            </a:r>
            <a:r>
              <a:rPr lang="bs-Latn-BA" dirty="0" err="1" smtClean="0"/>
              <a:t>website</a:t>
            </a:r>
            <a:r>
              <a:rPr lang="bs-Latn-BA" dirty="0" smtClean="0"/>
              <a:t> </a:t>
            </a:r>
            <a:r>
              <a:rPr lang="bs-Latn-BA" dirty="0" err="1" smtClean="0"/>
              <a:t>design</a:t>
            </a:r>
            <a:endParaRPr lang="bs-Latn-BA" dirty="0" smtClean="0"/>
          </a:p>
          <a:p>
            <a:pPr lvl="1"/>
            <a:r>
              <a:rPr lang="bs-Latn-BA" dirty="0" smtClean="0"/>
              <a:t>Scenario </a:t>
            </a:r>
            <a:r>
              <a:rPr lang="bs-Latn-BA" dirty="0" err="1" smtClean="0"/>
              <a:t>development</a:t>
            </a:r>
            <a:endParaRPr lang="bs-Latn-BA" dirty="0"/>
          </a:p>
          <a:p>
            <a:pPr lvl="1"/>
            <a:r>
              <a:rPr lang="bs-Latn-BA" dirty="0" err="1" smtClean="0"/>
              <a:t>Filming</a:t>
            </a:r>
            <a:r>
              <a:rPr lang="bs-Latn-BA" dirty="0" smtClean="0"/>
              <a:t> 360 </a:t>
            </a:r>
            <a:r>
              <a:rPr lang="bs-Latn-BA" dirty="0" err="1" smtClean="0"/>
              <a:t>videos</a:t>
            </a:r>
            <a:r>
              <a:rPr lang="bs-Latn-BA" dirty="0" smtClean="0"/>
              <a:t> and </a:t>
            </a:r>
            <a:r>
              <a:rPr lang="bs-Latn-BA" dirty="0" err="1" smtClean="0"/>
              <a:t>digitization</a:t>
            </a:r>
            <a:r>
              <a:rPr lang="bs-Latn-BA" dirty="0" smtClean="0"/>
              <a:t> of </a:t>
            </a:r>
            <a:r>
              <a:rPr lang="bs-Latn-BA" dirty="0" err="1" smtClean="0"/>
              <a:t>museum</a:t>
            </a:r>
            <a:r>
              <a:rPr lang="bs-Latn-BA" dirty="0" smtClean="0"/>
              <a:t> </a:t>
            </a:r>
            <a:r>
              <a:rPr lang="bs-Latn-BA" dirty="0" err="1" smtClean="0"/>
              <a:t>exhibits</a:t>
            </a:r>
            <a:endParaRPr lang="bs-Latn-BA" dirty="0" smtClean="0"/>
          </a:p>
          <a:p>
            <a:pPr lvl="1"/>
            <a:r>
              <a:rPr lang="bs-Latn-BA" dirty="0" err="1" smtClean="0"/>
              <a:t>Defining</a:t>
            </a:r>
            <a:r>
              <a:rPr lang="bs-Latn-BA" dirty="0" smtClean="0"/>
              <a:t> </a:t>
            </a:r>
            <a:r>
              <a:rPr lang="bs-Latn-BA" dirty="0" err="1" smtClean="0"/>
              <a:t>application</a:t>
            </a:r>
            <a:r>
              <a:rPr lang="bs-Latn-BA" dirty="0" smtClean="0"/>
              <a:t> </a:t>
            </a:r>
            <a:r>
              <a:rPr lang="bs-Latn-BA" dirty="0" err="1" smtClean="0"/>
              <a:t>structure</a:t>
            </a:r>
            <a:r>
              <a:rPr lang="bs-Latn-BA" dirty="0" smtClean="0"/>
              <a:t> for VR and AR</a:t>
            </a:r>
          </a:p>
          <a:p>
            <a:pPr lvl="1"/>
            <a:r>
              <a:rPr lang="bs-Latn-BA" dirty="0" err="1" smtClean="0"/>
              <a:t>Creating</a:t>
            </a:r>
            <a:r>
              <a:rPr lang="bs-Latn-BA" dirty="0" smtClean="0"/>
              <a:t> </a:t>
            </a:r>
            <a:r>
              <a:rPr lang="bs-Latn-BA" dirty="0" err="1" smtClean="0"/>
              <a:t>Production</a:t>
            </a:r>
            <a:r>
              <a:rPr lang="bs-Latn-BA" dirty="0" smtClean="0"/>
              <a:t> </a:t>
            </a:r>
            <a:r>
              <a:rPr lang="bs-Latn-BA" dirty="0" err="1" smtClean="0"/>
              <a:t>Bible</a:t>
            </a:r>
            <a:endParaRPr lang="bs-Latn-BA" dirty="0"/>
          </a:p>
          <a:p>
            <a:pPr marL="0" indent="0">
              <a:buNone/>
            </a:pPr>
            <a:endParaRPr lang="bs-Latn-BA" dirty="0"/>
          </a:p>
        </p:txBody>
      </p:sp>
      <p:pic>
        <p:nvPicPr>
          <p:cNvPr id="44" name="Picture 43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449657"/>
            <a:ext cx="1007022" cy="711920"/>
          </a:xfrm>
          <a:prstGeom prst="rect">
            <a:avLst/>
          </a:prstGeom>
        </p:spPr>
      </p:pic>
      <p:cxnSp>
        <p:nvCxnSpPr>
          <p:cNvPr id="45" name="Straight Connector 44"/>
          <p:cNvCxnSpPr/>
          <p:nvPr/>
        </p:nvCxnSpPr>
        <p:spPr>
          <a:xfrm>
            <a:off x="457200" y="1412776"/>
            <a:ext cx="8229600" cy="0"/>
          </a:xfrm>
          <a:prstGeom prst="line">
            <a:avLst/>
          </a:prstGeom>
          <a:ln w="254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63839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bs-Latn-BA" sz="3600" dirty="0" smtClean="0"/>
              <a:t>	</a:t>
            </a:r>
            <a:r>
              <a:rPr lang="bs-Latn-BA" sz="3600" dirty="0" err="1" smtClean="0"/>
              <a:t>SHEleadersVR</a:t>
            </a:r>
            <a:r>
              <a:rPr lang="bs-Latn-BA" sz="3600" dirty="0" smtClean="0"/>
              <a:t> </a:t>
            </a:r>
            <a:r>
              <a:rPr lang="bs-Latn-BA" sz="3600" dirty="0" err="1" smtClean="0"/>
              <a:t>progress</a:t>
            </a:r>
            <a:r>
              <a:rPr lang="bs-Latn-BA" sz="3600" dirty="0" smtClean="0"/>
              <a:t> 2023</a:t>
            </a:r>
            <a:endParaRPr lang="bs-Latn-BA" sz="3600" dirty="0"/>
          </a:p>
        </p:txBody>
      </p:sp>
      <p:sp>
        <p:nvSpPr>
          <p:cNvPr id="27" name="Rectangle 29"/>
          <p:cNvSpPr>
            <a:spLocks noChangeArrowheads="1"/>
          </p:cNvSpPr>
          <p:nvPr/>
        </p:nvSpPr>
        <p:spPr bwMode="auto">
          <a:xfrm flipV="1">
            <a:off x="2662271" y="-2957409"/>
            <a:ext cx="45719" cy="1477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x-none" altLang="x-none" sz="1800" b="0" i="0" u="none" strike="noStrike" cap="none" normalizeH="0" baseline="0">
                <a:ln>
                  <a:noFill/>
                </a:ln>
                <a:solidFill>
                  <a:srgbClr val="FFFFFF"/>
                </a:solidFill>
                <a:effectLst/>
                <a:latin typeface="Arial" panose="020B0604020202020204" pitchFamily="34" charset="0"/>
              </a:rPr>
              <a:t>Edit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x-none" altLang="x-none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8" name="Rectangle 30"/>
          <p:cNvSpPr>
            <a:spLocks noChangeArrowheads="1"/>
          </p:cNvSpPr>
          <p:nvPr/>
        </p:nvSpPr>
        <p:spPr bwMode="auto">
          <a:xfrm flipV="1">
            <a:off x="2662271" y="-2957409"/>
            <a:ext cx="45719" cy="1477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x-none" altLang="x-none" sz="1800" b="0" i="0" u="none" strike="noStrike" cap="none" normalizeH="0" baseline="0">
                <a:ln>
                  <a:noFill/>
                </a:ln>
                <a:solidFill>
                  <a:srgbClr val="FFFFFF"/>
                </a:solidFill>
                <a:effectLst/>
                <a:latin typeface="Arial" panose="020B0604020202020204" pitchFamily="34" charset="0"/>
              </a:rPr>
              <a:t>Zoom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x-none" altLang="x-none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9" name="Rectangle 31"/>
          <p:cNvSpPr>
            <a:spLocks noChangeArrowheads="1"/>
          </p:cNvSpPr>
          <p:nvPr/>
        </p:nvSpPr>
        <p:spPr bwMode="auto">
          <a:xfrm flipV="1">
            <a:off x="2662271" y="-4065404"/>
            <a:ext cx="45719" cy="25853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x-none" altLang="x-none" sz="1800" b="0" i="0" u="none" strike="noStrike" cap="none" normalizeH="0" baseline="0">
                <a:ln>
                  <a:noFill/>
                </a:ln>
                <a:solidFill>
                  <a:srgbClr val="FFFFFF"/>
                </a:solidFill>
                <a:effectLst/>
                <a:latin typeface="Arial" panose="020B0604020202020204" pitchFamily="34" charset="0"/>
              </a:rPr>
              <a:t>Favorite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x-none" altLang="x-none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0" name="Rectangle 32"/>
          <p:cNvSpPr>
            <a:spLocks noChangeArrowheads="1"/>
          </p:cNvSpPr>
          <p:nvPr/>
        </p:nvSpPr>
        <p:spPr bwMode="auto">
          <a:xfrm flipV="1">
            <a:off x="2662271" y="-2957409"/>
            <a:ext cx="45719" cy="1477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x-none" altLang="x-none" sz="1800" b="0" i="0" u="none" strike="noStrike" cap="none" normalizeH="0" baseline="0">
                <a:ln>
                  <a:noFill/>
                </a:ln>
                <a:solidFill>
                  <a:srgbClr val="FFFFFF"/>
                </a:solidFill>
                <a:effectLst/>
                <a:latin typeface="Arial" panose="020B0604020202020204" pitchFamily="34" charset="0"/>
              </a:rPr>
              <a:t>Info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x-none" altLang="x-none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31" name="Rectangle 46"/>
          <p:cNvSpPr>
            <a:spLocks noChangeArrowheads="1"/>
          </p:cNvSpPr>
          <p:nvPr/>
        </p:nvSpPr>
        <p:spPr bwMode="auto">
          <a:xfrm>
            <a:off x="552736" y="2540139"/>
            <a:ext cx="45719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x-none" altLang="x-none" sz="600" b="0" i="0" u="none" strike="noStrike" cap="none" normalizeH="0" baseline="0">
                <a:ln>
                  <a:noFill/>
                </a:ln>
                <a:solidFill>
                  <a:srgbClr val="FFFFFF"/>
                </a:solidFill>
                <a:effectLst/>
                <a:latin typeface="Arial" panose="020B0604020202020204" pitchFamily="34" charset="0"/>
              </a:rPr>
              <a:t>Share</a:t>
            </a:r>
            <a:endParaRPr kumimoji="0" lang="x-none" altLang="x-none" sz="1800" b="0" i="0" u="none" strike="noStrike" cap="none" normalizeH="0" baseline="0">
              <a:ln>
                <a:noFill/>
              </a:ln>
              <a:solidFill>
                <a:srgbClr val="FFFFFF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x-none" altLang="x-none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33" name="Rectangle 47"/>
          <p:cNvSpPr>
            <a:spLocks noChangeArrowheads="1"/>
          </p:cNvSpPr>
          <p:nvPr/>
        </p:nvSpPr>
        <p:spPr bwMode="auto">
          <a:xfrm>
            <a:off x="552736" y="1893808"/>
            <a:ext cx="45719" cy="1477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x-none" altLang="x-none" sz="1800" b="0" i="0" u="none" strike="noStrike" cap="none" normalizeH="0" baseline="0">
                <a:ln>
                  <a:noFill/>
                </a:ln>
                <a:solidFill>
                  <a:srgbClr val="FFFFFF"/>
                </a:solidFill>
                <a:effectLst/>
                <a:latin typeface="Arial" panose="020B0604020202020204" pitchFamily="34" charset="0"/>
              </a:rPr>
              <a:t>Edit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x-none" altLang="x-none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34" name="Rectangle 48"/>
          <p:cNvSpPr>
            <a:spLocks noChangeArrowheads="1"/>
          </p:cNvSpPr>
          <p:nvPr/>
        </p:nvSpPr>
        <p:spPr bwMode="auto">
          <a:xfrm>
            <a:off x="552736" y="1893808"/>
            <a:ext cx="45719" cy="1477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x-none" altLang="x-none" sz="1800" b="0" i="0" u="none" strike="noStrike" cap="none" normalizeH="0" baseline="0">
                <a:ln>
                  <a:noFill/>
                </a:ln>
                <a:solidFill>
                  <a:srgbClr val="FFFFFF"/>
                </a:solidFill>
                <a:effectLst/>
                <a:latin typeface="Arial" panose="020B0604020202020204" pitchFamily="34" charset="0"/>
              </a:rPr>
              <a:t>Zoom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x-none" altLang="x-none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7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2260847"/>
          </a:xfrm>
        </p:spPr>
        <p:txBody>
          <a:bodyPr>
            <a:normAutofit/>
          </a:bodyPr>
          <a:lstStyle/>
          <a:p>
            <a:pPr lvl="1"/>
            <a:r>
              <a:rPr lang="bs-Latn-BA" sz="2400" b="1" dirty="0" smtClean="0"/>
              <a:t>3D </a:t>
            </a:r>
            <a:r>
              <a:rPr lang="bs-Latn-BA" sz="2400" b="1" dirty="0" err="1" smtClean="0"/>
              <a:t>reconstructions</a:t>
            </a:r>
            <a:r>
              <a:rPr lang="bs-Latn-BA" sz="2400" b="1" dirty="0" smtClean="0"/>
              <a:t> of </a:t>
            </a:r>
            <a:r>
              <a:rPr lang="bs-Latn-BA" sz="2400" b="1" dirty="0" err="1" smtClean="0"/>
              <a:t>historical</a:t>
            </a:r>
            <a:r>
              <a:rPr lang="bs-Latn-BA" sz="2400" b="1" dirty="0" smtClean="0"/>
              <a:t> </a:t>
            </a:r>
            <a:r>
              <a:rPr lang="bs-Latn-BA" sz="2400" b="1" dirty="0" err="1" smtClean="0"/>
              <a:t>locations</a:t>
            </a:r>
            <a:endParaRPr lang="bs-Latn-BA" sz="2400" b="1" dirty="0" smtClean="0"/>
          </a:p>
          <a:p>
            <a:pPr lvl="1"/>
            <a:r>
              <a:rPr lang="bs-Latn-BA" sz="2400" dirty="0" smtClean="0"/>
              <a:t>Old </a:t>
            </a:r>
            <a:r>
              <a:rPr lang="bs-Latn-BA" sz="2400" dirty="0" err="1" smtClean="0"/>
              <a:t>basilica</a:t>
            </a:r>
            <a:r>
              <a:rPr lang="bs-Latn-BA" sz="2400" dirty="0" smtClean="0"/>
              <a:t>, </a:t>
            </a:r>
            <a:r>
              <a:rPr lang="bs-Latn-BA" sz="2400" dirty="0" err="1" smtClean="0"/>
              <a:t>Kruje</a:t>
            </a:r>
            <a:r>
              <a:rPr lang="bs-Latn-BA" sz="2400" dirty="0" smtClean="0"/>
              <a:t>, Albania</a:t>
            </a:r>
            <a:endParaRPr lang="bs-Latn-BA" sz="2400" dirty="0"/>
          </a:p>
          <a:p>
            <a:pPr marL="0" indent="0">
              <a:buNone/>
            </a:pPr>
            <a:endParaRPr lang="bs-Latn-BA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8054" y="2540139"/>
            <a:ext cx="7268321" cy="2046551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4673205"/>
            <a:ext cx="3394720" cy="190953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2214" y="4673205"/>
            <a:ext cx="3490146" cy="1963207"/>
          </a:xfrm>
          <a:prstGeom prst="rect">
            <a:avLst/>
          </a:prstGeom>
        </p:spPr>
      </p:pic>
      <p:pic>
        <p:nvPicPr>
          <p:cNvPr id="44" name="Picture 4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449657"/>
            <a:ext cx="1007022" cy="711920"/>
          </a:xfrm>
          <a:prstGeom prst="rect">
            <a:avLst/>
          </a:prstGeom>
        </p:spPr>
      </p:pic>
      <p:cxnSp>
        <p:nvCxnSpPr>
          <p:cNvPr id="45" name="Straight Connector 44"/>
          <p:cNvCxnSpPr/>
          <p:nvPr/>
        </p:nvCxnSpPr>
        <p:spPr>
          <a:xfrm>
            <a:off x="457200" y="1412776"/>
            <a:ext cx="8229600" cy="0"/>
          </a:xfrm>
          <a:prstGeom prst="line">
            <a:avLst/>
          </a:prstGeom>
          <a:ln w="254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11057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bs-Latn-BA" sz="3600" dirty="0" smtClean="0"/>
              <a:t>	</a:t>
            </a:r>
            <a:r>
              <a:rPr lang="bs-Latn-BA" sz="3600" dirty="0" err="1" smtClean="0"/>
              <a:t>SHEleadersVR</a:t>
            </a:r>
            <a:r>
              <a:rPr lang="bs-Latn-BA" sz="3600" dirty="0" smtClean="0"/>
              <a:t> </a:t>
            </a:r>
            <a:r>
              <a:rPr lang="bs-Latn-BA" sz="3600" dirty="0" err="1" smtClean="0"/>
              <a:t>progress</a:t>
            </a:r>
            <a:r>
              <a:rPr lang="bs-Latn-BA" sz="3600" dirty="0" smtClean="0"/>
              <a:t> 2023</a:t>
            </a:r>
            <a:endParaRPr lang="bs-Latn-BA" sz="3600" dirty="0"/>
          </a:p>
        </p:txBody>
      </p:sp>
      <p:sp>
        <p:nvSpPr>
          <p:cNvPr id="7" name="Rectangle 2">
            <a:hlinkClick r:id="rId2"/>
          </p:cNvPr>
          <p:cNvSpPr>
            <a:spLocks noChangeArrowheads="1"/>
          </p:cNvSpPr>
          <p:nvPr/>
        </p:nvSpPr>
        <p:spPr bwMode="auto">
          <a:xfrm>
            <a:off x="-2620522" y="4221086"/>
            <a:ext cx="254327" cy="45719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bs-Latn-BA"/>
          </a:p>
        </p:txBody>
      </p:sp>
      <p:sp>
        <p:nvSpPr>
          <p:cNvPr id="12" name="Rectangle 9">
            <a:hlinkClick r:id="rId3"/>
          </p:cNvPr>
          <p:cNvSpPr>
            <a:spLocks noChangeArrowheads="1"/>
          </p:cNvSpPr>
          <p:nvPr/>
        </p:nvSpPr>
        <p:spPr bwMode="auto">
          <a:xfrm>
            <a:off x="-2608272" y="4627486"/>
            <a:ext cx="258364" cy="45719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114264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bs-Latn-BA"/>
          </a:p>
        </p:txBody>
      </p:sp>
      <p:sp>
        <p:nvSpPr>
          <p:cNvPr id="23" name="Rectangle 23"/>
          <p:cNvSpPr>
            <a:spLocks noChangeArrowheads="1"/>
          </p:cNvSpPr>
          <p:nvPr/>
        </p:nvSpPr>
        <p:spPr bwMode="auto">
          <a:xfrm flipV="1">
            <a:off x="2662271" y="-1525801"/>
            <a:ext cx="2808438" cy="45719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bs-Latn-BA"/>
          </a:p>
        </p:txBody>
      </p:sp>
      <p:sp>
        <p:nvSpPr>
          <p:cNvPr id="24" name="Rectangle 24">
            <a:hlinkClick r:id="rId4"/>
          </p:cNvPr>
          <p:cNvSpPr>
            <a:spLocks noChangeArrowheads="1"/>
          </p:cNvSpPr>
          <p:nvPr/>
        </p:nvSpPr>
        <p:spPr bwMode="auto">
          <a:xfrm flipV="1">
            <a:off x="2662271" y="-1525801"/>
            <a:ext cx="2808438" cy="45719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57132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bs-Latn-BA"/>
          </a:p>
        </p:txBody>
      </p:sp>
      <p:sp>
        <p:nvSpPr>
          <p:cNvPr id="26" name="Rectangle 28"/>
          <p:cNvSpPr>
            <a:spLocks noChangeArrowheads="1"/>
          </p:cNvSpPr>
          <p:nvPr/>
        </p:nvSpPr>
        <p:spPr bwMode="auto">
          <a:xfrm flipV="1">
            <a:off x="2662271" y="-2311078"/>
            <a:ext cx="45719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x-none" altLang="x-none" sz="600" b="0" i="0" u="none" strike="noStrike" cap="none" normalizeH="0" baseline="0">
                <a:ln>
                  <a:noFill/>
                </a:ln>
                <a:solidFill>
                  <a:srgbClr val="FFFFFF"/>
                </a:solidFill>
                <a:effectLst/>
                <a:latin typeface="Arial" panose="020B0604020202020204" pitchFamily="34" charset="0"/>
              </a:rPr>
              <a:t>Share</a:t>
            </a:r>
            <a:endParaRPr kumimoji="0" lang="x-none" altLang="x-none" sz="1800" b="0" i="0" u="none" strike="noStrike" cap="none" normalizeH="0" baseline="0">
              <a:ln>
                <a:noFill/>
              </a:ln>
              <a:solidFill>
                <a:srgbClr val="FFFFFF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x-none" altLang="x-none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7" name="Rectangle 29"/>
          <p:cNvSpPr>
            <a:spLocks noChangeArrowheads="1"/>
          </p:cNvSpPr>
          <p:nvPr/>
        </p:nvSpPr>
        <p:spPr bwMode="auto">
          <a:xfrm flipV="1">
            <a:off x="2662271" y="-2957409"/>
            <a:ext cx="45719" cy="1477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x-none" altLang="x-none" sz="1800" b="0" i="0" u="none" strike="noStrike" cap="none" normalizeH="0" baseline="0">
                <a:ln>
                  <a:noFill/>
                </a:ln>
                <a:solidFill>
                  <a:srgbClr val="FFFFFF"/>
                </a:solidFill>
                <a:effectLst/>
                <a:latin typeface="Arial" panose="020B0604020202020204" pitchFamily="34" charset="0"/>
              </a:rPr>
              <a:t>Edit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x-none" altLang="x-none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8" name="Rectangle 30"/>
          <p:cNvSpPr>
            <a:spLocks noChangeArrowheads="1"/>
          </p:cNvSpPr>
          <p:nvPr/>
        </p:nvSpPr>
        <p:spPr bwMode="auto">
          <a:xfrm flipV="1">
            <a:off x="2662271" y="-2957409"/>
            <a:ext cx="45719" cy="1477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x-none" altLang="x-none" sz="1800" b="0" i="0" u="none" strike="noStrike" cap="none" normalizeH="0" baseline="0">
                <a:ln>
                  <a:noFill/>
                </a:ln>
                <a:solidFill>
                  <a:srgbClr val="FFFFFF"/>
                </a:solidFill>
                <a:effectLst/>
                <a:latin typeface="Arial" panose="020B0604020202020204" pitchFamily="34" charset="0"/>
              </a:rPr>
              <a:t>Zoom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x-none" altLang="x-none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9" name="Rectangle 31"/>
          <p:cNvSpPr>
            <a:spLocks noChangeArrowheads="1"/>
          </p:cNvSpPr>
          <p:nvPr/>
        </p:nvSpPr>
        <p:spPr bwMode="auto">
          <a:xfrm flipV="1">
            <a:off x="2662271" y="-4065404"/>
            <a:ext cx="45719" cy="25853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x-none" altLang="x-none" sz="1800" b="0" i="0" u="none" strike="noStrike" cap="none" normalizeH="0" baseline="0">
                <a:ln>
                  <a:noFill/>
                </a:ln>
                <a:solidFill>
                  <a:srgbClr val="FFFFFF"/>
                </a:solidFill>
                <a:effectLst/>
                <a:latin typeface="Arial" panose="020B0604020202020204" pitchFamily="34" charset="0"/>
              </a:rPr>
              <a:t>Favorite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x-none" altLang="x-none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0" name="Rectangle 32"/>
          <p:cNvSpPr>
            <a:spLocks noChangeArrowheads="1"/>
          </p:cNvSpPr>
          <p:nvPr/>
        </p:nvSpPr>
        <p:spPr bwMode="auto">
          <a:xfrm flipV="1">
            <a:off x="2662271" y="-2957409"/>
            <a:ext cx="45719" cy="1477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x-none" altLang="x-none" sz="1800" b="0" i="0" u="none" strike="noStrike" cap="none" normalizeH="0" baseline="0">
                <a:ln>
                  <a:noFill/>
                </a:ln>
                <a:solidFill>
                  <a:srgbClr val="FFFFFF"/>
                </a:solidFill>
                <a:effectLst/>
                <a:latin typeface="Arial" panose="020B0604020202020204" pitchFamily="34" charset="0"/>
              </a:rPr>
              <a:t>Info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x-none" altLang="x-none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1" name="Rectangle 36"/>
          <p:cNvSpPr>
            <a:spLocks noChangeArrowheads="1"/>
          </p:cNvSpPr>
          <p:nvPr/>
        </p:nvSpPr>
        <p:spPr bwMode="auto">
          <a:xfrm flipV="1">
            <a:off x="2662271" y="-1655991"/>
            <a:ext cx="2808438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x-none" altLang="x-none" sz="1800" b="0" i="0" u="none" strike="noStrike" cap="none" normalizeH="0" baseline="0">
                <a:ln>
                  <a:noFill/>
                </a:ln>
                <a:solidFill>
                  <a:srgbClr val="FFFFFF"/>
                </a:solidFill>
                <a:effectLst/>
                <a:latin typeface="Arial" panose="020B0604020202020204" pitchFamily="34" charset="0"/>
                <a:ea typeface="Google Sans"/>
              </a:rPr>
              <a:t>Say something</a:t>
            </a:r>
            <a:endParaRPr kumimoji="0" lang="x-none" altLang="x-none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x-none" altLang="x-non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/>
            </a:r>
            <a:br>
              <a:rPr kumimoji="0" lang="x-none" altLang="x-non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x-none" altLang="x-none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33" name="Rectangle 47"/>
          <p:cNvSpPr>
            <a:spLocks noChangeArrowheads="1"/>
          </p:cNvSpPr>
          <p:nvPr/>
        </p:nvSpPr>
        <p:spPr bwMode="auto">
          <a:xfrm>
            <a:off x="552736" y="1893808"/>
            <a:ext cx="45719" cy="1477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x-none" altLang="x-none" sz="1800" b="0" i="0" u="none" strike="noStrike" cap="none" normalizeH="0" baseline="0">
                <a:ln>
                  <a:noFill/>
                </a:ln>
                <a:solidFill>
                  <a:srgbClr val="FFFFFF"/>
                </a:solidFill>
                <a:effectLst/>
                <a:latin typeface="Arial" panose="020B0604020202020204" pitchFamily="34" charset="0"/>
              </a:rPr>
              <a:t>Edit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x-none" altLang="x-none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34" name="Rectangle 48"/>
          <p:cNvSpPr>
            <a:spLocks noChangeArrowheads="1"/>
          </p:cNvSpPr>
          <p:nvPr/>
        </p:nvSpPr>
        <p:spPr bwMode="auto">
          <a:xfrm>
            <a:off x="552736" y="1893808"/>
            <a:ext cx="45719" cy="1477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x-none" altLang="x-none" sz="1800" b="0" i="0" u="none" strike="noStrike" cap="none" normalizeH="0" baseline="0">
                <a:ln>
                  <a:noFill/>
                </a:ln>
                <a:solidFill>
                  <a:srgbClr val="FFFFFF"/>
                </a:solidFill>
                <a:effectLst/>
                <a:latin typeface="Arial" panose="020B0604020202020204" pitchFamily="34" charset="0"/>
              </a:rPr>
              <a:t>Zoom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x-none" altLang="x-none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7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2260847"/>
          </a:xfrm>
        </p:spPr>
        <p:txBody>
          <a:bodyPr>
            <a:normAutofit/>
          </a:bodyPr>
          <a:lstStyle/>
          <a:p>
            <a:pPr lvl="1"/>
            <a:r>
              <a:rPr lang="bs-Latn-BA" sz="2400" b="1" dirty="0" smtClean="0"/>
              <a:t>3D </a:t>
            </a:r>
            <a:r>
              <a:rPr lang="bs-Latn-BA" sz="2400" b="1" dirty="0" err="1" smtClean="0"/>
              <a:t>reconstructions</a:t>
            </a:r>
            <a:r>
              <a:rPr lang="bs-Latn-BA" sz="2400" b="1" dirty="0" smtClean="0"/>
              <a:t> of </a:t>
            </a:r>
            <a:r>
              <a:rPr lang="bs-Latn-BA" sz="2400" b="1" dirty="0" err="1" smtClean="0"/>
              <a:t>historical</a:t>
            </a:r>
            <a:r>
              <a:rPr lang="bs-Latn-BA" sz="2400" b="1" dirty="0" smtClean="0"/>
              <a:t> </a:t>
            </a:r>
            <a:r>
              <a:rPr lang="bs-Latn-BA" sz="2400" b="1" dirty="0" err="1" smtClean="0"/>
              <a:t>locations</a:t>
            </a:r>
            <a:endParaRPr lang="bs-Latn-BA" sz="2400" b="1" dirty="0" smtClean="0"/>
          </a:p>
          <a:p>
            <a:pPr lvl="1"/>
            <a:r>
              <a:rPr lang="bs-Latn-BA" sz="2400" dirty="0" smtClean="0"/>
              <a:t>Bobovac </a:t>
            </a:r>
            <a:r>
              <a:rPr lang="bs-Latn-BA" sz="2400" dirty="0" err="1" smtClean="0"/>
              <a:t>castle</a:t>
            </a:r>
            <a:r>
              <a:rPr lang="bs-Latn-BA" sz="2400" dirty="0" smtClean="0"/>
              <a:t>, </a:t>
            </a:r>
            <a:r>
              <a:rPr lang="bs-Latn-BA" sz="2400" dirty="0" err="1" smtClean="0"/>
              <a:t>Bosnia</a:t>
            </a:r>
            <a:r>
              <a:rPr lang="bs-Latn-BA" sz="2400" dirty="0" smtClean="0"/>
              <a:t> and </a:t>
            </a:r>
            <a:r>
              <a:rPr lang="bs-Latn-BA" sz="2400" dirty="0" err="1" smtClean="0"/>
              <a:t>Herzegovina</a:t>
            </a:r>
            <a:endParaRPr lang="bs-Latn-BA" sz="2400" dirty="0"/>
          </a:p>
          <a:p>
            <a:pPr marL="0" indent="0">
              <a:buNone/>
            </a:pPr>
            <a:endParaRPr lang="bs-Latn-BA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932040" y="2550915"/>
            <a:ext cx="3563888" cy="1998064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46154" y="2550916"/>
            <a:ext cx="3828683" cy="204392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6153" y="4622204"/>
            <a:ext cx="3828683" cy="2153635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1540" y="4622203"/>
            <a:ext cx="3554388" cy="1999343"/>
          </a:xfrm>
          <a:prstGeom prst="rect">
            <a:avLst/>
          </a:prstGeom>
        </p:spPr>
      </p:pic>
      <p:pic>
        <p:nvPicPr>
          <p:cNvPr id="39" name="Picture 38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449657"/>
            <a:ext cx="1007022" cy="711920"/>
          </a:xfrm>
          <a:prstGeom prst="rect">
            <a:avLst/>
          </a:prstGeom>
        </p:spPr>
      </p:pic>
      <p:cxnSp>
        <p:nvCxnSpPr>
          <p:cNvPr id="40" name="Straight Connector 39"/>
          <p:cNvCxnSpPr/>
          <p:nvPr/>
        </p:nvCxnSpPr>
        <p:spPr>
          <a:xfrm>
            <a:off x="457200" y="1412776"/>
            <a:ext cx="8229600" cy="0"/>
          </a:xfrm>
          <a:prstGeom prst="line">
            <a:avLst/>
          </a:prstGeom>
          <a:ln w="254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98030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bs-Latn-BA" sz="3600" dirty="0" smtClean="0"/>
              <a:t>	</a:t>
            </a:r>
            <a:r>
              <a:rPr lang="bs-Latn-BA" sz="3600" dirty="0" err="1" smtClean="0"/>
              <a:t>SHEleadersVR</a:t>
            </a:r>
            <a:r>
              <a:rPr lang="bs-Latn-BA" sz="3600" dirty="0" smtClean="0"/>
              <a:t> </a:t>
            </a:r>
            <a:r>
              <a:rPr lang="bs-Latn-BA" sz="3600" dirty="0" err="1" smtClean="0"/>
              <a:t>progress</a:t>
            </a:r>
            <a:r>
              <a:rPr lang="bs-Latn-BA" sz="3600" dirty="0" smtClean="0"/>
              <a:t> 2023</a:t>
            </a:r>
            <a:endParaRPr lang="bs-Latn-BA" sz="3600" dirty="0"/>
          </a:p>
        </p:txBody>
      </p:sp>
      <p:sp>
        <p:nvSpPr>
          <p:cNvPr id="7" name="Rectangle 2">
            <a:hlinkClick r:id="rId2"/>
          </p:cNvPr>
          <p:cNvSpPr>
            <a:spLocks noChangeArrowheads="1"/>
          </p:cNvSpPr>
          <p:nvPr/>
        </p:nvSpPr>
        <p:spPr bwMode="auto">
          <a:xfrm>
            <a:off x="-2620522" y="4221086"/>
            <a:ext cx="254327" cy="45719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bs-Latn-BA"/>
          </a:p>
        </p:txBody>
      </p:sp>
      <p:sp>
        <p:nvSpPr>
          <p:cNvPr id="12" name="Rectangle 9">
            <a:hlinkClick r:id="rId3"/>
          </p:cNvPr>
          <p:cNvSpPr>
            <a:spLocks noChangeArrowheads="1"/>
          </p:cNvSpPr>
          <p:nvPr/>
        </p:nvSpPr>
        <p:spPr bwMode="auto">
          <a:xfrm>
            <a:off x="-2608272" y="4627486"/>
            <a:ext cx="258364" cy="45719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114264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bs-Latn-BA"/>
          </a:p>
        </p:txBody>
      </p:sp>
      <p:sp>
        <p:nvSpPr>
          <p:cNvPr id="23" name="Rectangle 23"/>
          <p:cNvSpPr>
            <a:spLocks noChangeArrowheads="1"/>
          </p:cNvSpPr>
          <p:nvPr/>
        </p:nvSpPr>
        <p:spPr bwMode="auto">
          <a:xfrm flipV="1">
            <a:off x="2662271" y="-1525801"/>
            <a:ext cx="2808438" cy="45719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bs-Latn-BA"/>
          </a:p>
        </p:txBody>
      </p:sp>
      <p:sp>
        <p:nvSpPr>
          <p:cNvPr id="24" name="Rectangle 24">
            <a:hlinkClick r:id="rId4"/>
          </p:cNvPr>
          <p:cNvSpPr>
            <a:spLocks noChangeArrowheads="1"/>
          </p:cNvSpPr>
          <p:nvPr/>
        </p:nvSpPr>
        <p:spPr bwMode="auto">
          <a:xfrm flipV="1">
            <a:off x="2662271" y="-1525801"/>
            <a:ext cx="2808438" cy="45719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57132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bs-Latn-BA"/>
          </a:p>
        </p:txBody>
      </p:sp>
      <p:sp>
        <p:nvSpPr>
          <p:cNvPr id="26" name="Rectangle 28"/>
          <p:cNvSpPr>
            <a:spLocks noChangeArrowheads="1"/>
          </p:cNvSpPr>
          <p:nvPr/>
        </p:nvSpPr>
        <p:spPr bwMode="auto">
          <a:xfrm flipV="1">
            <a:off x="2662271" y="-2311078"/>
            <a:ext cx="45719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x-none" altLang="x-none" sz="600" b="0" i="0" u="none" strike="noStrike" cap="none" normalizeH="0" baseline="0">
                <a:ln>
                  <a:noFill/>
                </a:ln>
                <a:solidFill>
                  <a:srgbClr val="FFFFFF"/>
                </a:solidFill>
                <a:effectLst/>
                <a:latin typeface="Arial" panose="020B0604020202020204" pitchFamily="34" charset="0"/>
              </a:rPr>
              <a:t>Share</a:t>
            </a:r>
            <a:endParaRPr kumimoji="0" lang="x-none" altLang="x-none" sz="1800" b="0" i="0" u="none" strike="noStrike" cap="none" normalizeH="0" baseline="0">
              <a:ln>
                <a:noFill/>
              </a:ln>
              <a:solidFill>
                <a:srgbClr val="FFFFFF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x-none" altLang="x-none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7" name="Rectangle 29"/>
          <p:cNvSpPr>
            <a:spLocks noChangeArrowheads="1"/>
          </p:cNvSpPr>
          <p:nvPr/>
        </p:nvSpPr>
        <p:spPr bwMode="auto">
          <a:xfrm flipV="1">
            <a:off x="2662271" y="-2957409"/>
            <a:ext cx="45719" cy="1477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x-none" altLang="x-none" sz="1800" b="0" i="0" u="none" strike="noStrike" cap="none" normalizeH="0" baseline="0">
                <a:ln>
                  <a:noFill/>
                </a:ln>
                <a:solidFill>
                  <a:srgbClr val="FFFFFF"/>
                </a:solidFill>
                <a:effectLst/>
                <a:latin typeface="Arial" panose="020B0604020202020204" pitchFamily="34" charset="0"/>
              </a:rPr>
              <a:t>Edit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x-none" altLang="x-none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8" name="Rectangle 30"/>
          <p:cNvSpPr>
            <a:spLocks noChangeArrowheads="1"/>
          </p:cNvSpPr>
          <p:nvPr/>
        </p:nvSpPr>
        <p:spPr bwMode="auto">
          <a:xfrm flipV="1">
            <a:off x="2662271" y="-2957409"/>
            <a:ext cx="45719" cy="1477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x-none" altLang="x-none" sz="1800" b="0" i="0" u="none" strike="noStrike" cap="none" normalizeH="0" baseline="0">
                <a:ln>
                  <a:noFill/>
                </a:ln>
                <a:solidFill>
                  <a:srgbClr val="FFFFFF"/>
                </a:solidFill>
                <a:effectLst/>
                <a:latin typeface="Arial" panose="020B0604020202020204" pitchFamily="34" charset="0"/>
              </a:rPr>
              <a:t>Zoom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x-none" altLang="x-none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9" name="Rectangle 31"/>
          <p:cNvSpPr>
            <a:spLocks noChangeArrowheads="1"/>
          </p:cNvSpPr>
          <p:nvPr/>
        </p:nvSpPr>
        <p:spPr bwMode="auto">
          <a:xfrm flipV="1">
            <a:off x="2662271" y="-4065404"/>
            <a:ext cx="45719" cy="25853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x-none" altLang="x-none" sz="1800" b="0" i="0" u="none" strike="noStrike" cap="none" normalizeH="0" baseline="0">
                <a:ln>
                  <a:noFill/>
                </a:ln>
                <a:solidFill>
                  <a:srgbClr val="FFFFFF"/>
                </a:solidFill>
                <a:effectLst/>
                <a:latin typeface="Arial" panose="020B0604020202020204" pitchFamily="34" charset="0"/>
              </a:rPr>
              <a:t>Favorite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x-none" altLang="x-none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0" name="Rectangle 32"/>
          <p:cNvSpPr>
            <a:spLocks noChangeArrowheads="1"/>
          </p:cNvSpPr>
          <p:nvPr/>
        </p:nvSpPr>
        <p:spPr bwMode="auto">
          <a:xfrm flipV="1">
            <a:off x="2662271" y="-2957409"/>
            <a:ext cx="45719" cy="1477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x-none" altLang="x-none" sz="1800" b="0" i="0" u="none" strike="noStrike" cap="none" normalizeH="0" baseline="0">
                <a:ln>
                  <a:noFill/>
                </a:ln>
                <a:solidFill>
                  <a:srgbClr val="FFFFFF"/>
                </a:solidFill>
                <a:effectLst/>
                <a:latin typeface="Arial" panose="020B0604020202020204" pitchFamily="34" charset="0"/>
              </a:rPr>
              <a:t>Info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x-none" altLang="x-none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1" name="Rectangle 36"/>
          <p:cNvSpPr>
            <a:spLocks noChangeArrowheads="1"/>
          </p:cNvSpPr>
          <p:nvPr/>
        </p:nvSpPr>
        <p:spPr bwMode="auto">
          <a:xfrm flipV="1">
            <a:off x="2662271" y="-1655991"/>
            <a:ext cx="2808438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x-none" altLang="x-none" sz="1800" b="0" i="0" u="none" strike="noStrike" cap="none" normalizeH="0" baseline="0">
                <a:ln>
                  <a:noFill/>
                </a:ln>
                <a:solidFill>
                  <a:srgbClr val="FFFFFF"/>
                </a:solidFill>
                <a:effectLst/>
                <a:latin typeface="Arial" panose="020B0604020202020204" pitchFamily="34" charset="0"/>
                <a:ea typeface="Google Sans"/>
              </a:rPr>
              <a:t>Say something</a:t>
            </a:r>
            <a:endParaRPr kumimoji="0" lang="x-none" altLang="x-none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x-none" altLang="x-non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/>
            </a:r>
            <a:br>
              <a:rPr kumimoji="0" lang="x-none" altLang="x-non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x-none" altLang="x-none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33" name="Rectangle 47"/>
          <p:cNvSpPr>
            <a:spLocks noChangeArrowheads="1"/>
          </p:cNvSpPr>
          <p:nvPr/>
        </p:nvSpPr>
        <p:spPr bwMode="auto">
          <a:xfrm>
            <a:off x="552736" y="1893808"/>
            <a:ext cx="45719" cy="1477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x-none" altLang="x-none" sz="1800" b="0" i="0" u="none" strike="noStrike" cap="none" normalizeH="0" baseline="0">
                <a:ln>
                  <a:noFill/>
                </a:ln>
                <a:solidFill>
                  <a:srgbClr val="FFFFFF"/>
                </a:solidFill>
                <a:effectLst/>
                <a:latin typeface="Arial" panose="020B0604020202020204" pitchFamily="34" charset="0"/>
              </a:rPr>
              <a:t>Edit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x-none" altLang="x-none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34" name="Rectangle 48"/>
          <p:cNvSpPr>
            <a:spLocks noChangeArrowheads="1"/>
          </p:cNvSpPr>
          <p:nvPr/>
        </p:nvSpPr>
        <p:spPr bwMode="auto">
          <a:xfrm>
            <a:off x="552736" y="1893808"/>
            <a:ext cx="45719" cy="1477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x-none" altLang="x-none" sz="1800" b="0" i="0" u="none" strike="noStrike" cap="none" normalizeH="0" baseline="0">
                <a:ln>
                  <a:noFill/>
                </a:ln>
                <a:solidFill>
                  <a:srgbClr val="FFFFFF"/>
                </a:solidFill>
                <a:effectLst/>
                <a:latin typeface="Arial" panose="020B0604020202020204" pitchFamily="34" charset="0"/>
              </a:rPr>
              <a:t>Zoom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x-none" altLang="x-none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7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2260847"/>
          </a:xfrm>
        </p:spPr>
        <p:txBody>
          <a:bodyPr>
            <a:normAutofit/>
          </a:bodyPr>
          <a:lstStyle/>
          <a:p>
            <a:pPr lvl="1"/>
            <a:r>
              <a:rPr lang="bs-Latn-BA" sz="2400" b="1" dirty="0" smtClean="0"/>
              <a:t>3D </a:t>
            </a:r>
            <a:r>
              <a:rPr lang="bs-Latn-BA" sz="2400" b="1" dirty="0" err="1" smtClean="0"/>
              <a:t>reconstructions</a:t>
            </a:r>
            <a:r>
              <a:rPr lang="bs-Latn-BA" sz="2400" b="1" dirty="0" smtClean="0"/>
              <a:t> of </a:t>
            </a:r>
            <a:r>
              <a:rPr lang="bs-Latn-BA" sz="2400" b="1" dirty="0" err="1" smtClean="0"/>
              <a:t>historical</a:t>
            </a:r>
            <a:r>
              <a:rPr lang="bs-Latn-BA" sz="2400" b="1" dirty="0" smtClean="0"/>
              <a:t> </a:t>
            </a:r>
            <a:r>
              <a:rPr lang="bs-Latn-BA" sz="2400" b="1" dirty="0" err="1" smtClean="0"/>
              <a:t>locations</a:t>
            </a:r>
            <a:endParaRPr lang="bs-Latn-BA" sz="2400" b="1" dirty="0" smtClean="0"/>
          </a:p>
          <a:p>
            <a:pPr lvl="1"/>
            <a:r>
              <a:rPr lang="bs-Latn-BA" sz="2400" dirty="0" err="1" smtClean="0"/>
              <a:t>Royal</a:t>
            </a:r>
            <a:r>
              <a:rPr lang="bs-Latn-BA" sz="2400" dirty="0" smtClean="0"/>
              <a:t> </a:t>
            </a:r>
            <a:r>
              <a:rPr lang="bs-Latn-BA" sz="2400" dirty="0" err="1" smtClean="0"/>
              <a:t>palace</a:t>
            </a:r>
            <a:r>
              <a:rPr lang="bs-Latn-BA" sz="2400" dirty="0" smtClean="0"/>
              <a:t> Skopje, N. </a:t>
            </a:r>
            <a:r>
              <a:rPr lang="bs-Latn-BA" sz="2400" dirty="0" err="1" smtClean="0"/>
              <a:t>Macedonia</a:t>
            </a:r>
            <a:endParaRPr lang="bs-Latn-BA" sz="2400" dirty="0"/>
          </a:p>
          <a:p>
            <a:pPr marL="0" indent="0">
              <a:buNone/>
            </a:pPr>
            <a:endParaRPr lang="bs-Latn-BA" dirty="0"/>
          </a:p>
        </p:txBody>
      </p:sp>
      <p:pic>
        <p:nvPicPr>
          <p:cNvPr id="39" name="Picture 3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449657"/>
            <a:ext cx="1007022" cy="711920"/>
          </a:xfrm>
          <a:prstGeom prst="rect">
            <a:avLst/>
          </a:prstGeom>
        </p:spPr>
      </p:pic>
      <p:cxnSp>
        <p:nvCxnSpPr>
          <p:cNvPr id="40" name="Straight Connector 39"/>
          <p:cNvCxnSpPr/>
          <p:nvPr/>
        </p:nvCxnSpPr>
        <p:spPr>
          <a:xfrm>
            <a:off x="457200" y="1412776"/>
            <a:ext cx="8229600" cy="0"/>
          </a:xfrm>
          <a:prstGeom prst="line">
            <a:avLst/>
          </a:prstGeom>
          <a:ln w="254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Picture 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624" y="4633038"/>
            <a:ext cx="3600400" cy="2025225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6152" y="4618621"/>
            <a:ext cx="3626028" cy="203964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6152" y="2468460"/>
            <a:ext cx="3626028" cy="203964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624" y="2501202"/>
            <a:ext cx="3600400" cy="20252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9010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bs-Latn-BA" sz="3600" dirty="0" smtClean="0"/>
              <a:t>	</a:t>
            </a:r>
            <a:r>
              <a:rPr lang="bs-Latn-BA" sz="3600" dirty="0" err="1" smtClean="0"/>
              <a:t>SHEleadersVR</a:t>
            </a:r>
            <a:r>
              <a:rPr lang="bs-Latn-BA" sz="3600" dirty="0" smtClean="0"/>
              <a:t> </a:t>
            </a:r>
            <a:r>
              <a:rPr lang="bs-Latn-BA" sz="3600" dirty="0" err="1" smtClean="0"/>
              <a:t>progress</a:t>
            </a:r>
            <a:r>
              <a:rPr lang="bs-Latn-BA" sz="3600" dirty="0" smtClean="0"/>
              <a:t> 2023</a:t>
            </a:r>
            <a:endParaRPr lang="bs-Latn-BA" sz="3600" dirty="0"/>
          </a:p>
        </p:txBody>
      </p:sp>
      <p:sp>
        <p:nvSpPr>
          <p:cNvPr id="7" name="Rectangle 2">
            <a:hlinkClick r:id="rId2"/>
          </p:cNvPr>
          <p:cNvSpPr>
            <a:spLocks noChangeArrowheads="1"/>
          </p:cNvSpPr>
          <p:nvPr/>
        </p:nvSpPr>
        <p:spPr bwMode="auto">
          <a:xfrm>
            <a:off x="-2620522" y="4221086"/>
            <a:ext cx="254327" cy="45719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bs-Latn-BA"/>
          </a:p>
        </p:txBody>
      </p:sp>
      <p:sp>
        <p:nvSpPr>
          <p:cNvPr id="12" name="Rectangle 9">
            <a:hlinkClick r:id="rId3"/>
          </p:cNvPr>
          <p:cNvSpPr>
            <a:spLocks noChangeArrowheads="1"/>
          </p:cNvSpPr>
          <p:nvPr/>
        </p:nvSpPr>
        <p:spPr bwMode="auto">
          <a:xfrm>
            <a:off x="-2608272" y="4627486"/>
            <a:ext cx="258364" cy="45719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114264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bs-Latn-BA"/>
          </a:p>
        </p:txBody>
      </p:sp>
      <p:sp>
        <p:nvSpPr>
          <p:cNvPr id="23" name="Rectangle 23"/>
          <p:cNvSpPr>
            <a:spLocks noChangeArrowheads="1"/>
          </p:cNvSpPr>
          <p:nvPr/>
        </p:nvSpPr>
        <p:spPr bwMode="auto">
          <a:xfrm flipV="1">
            <a:off x="2662271" y="-1525801"/>
            <a:ext cx="2808438" cy="45719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bs-Latn-BA"/>
          </a:p>
        </p:txBody>
      </p:sp>
      <p:sp>
        <p:nvSpPr>
          <p:cNvPr id="24" name="Rectangle 24">
            <a:hlinkClick r:id="rId4"/>
          </p:cNvPr>
          <p:cNvSpPr>
            <a:spLocks noChangeArrowheads="1"/>
          </p:cNvSpPr>
          <p:nvPr/>
        </p:nvSpPr>
        <p:spPr bwMode="auto">
          <a:xfrm flipV="1">
            <a:off x="2662271" y="-1525801"/>
            <a:ext cx="2808438" cy="45719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57132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bs-Latn-BA"/>
          </a:p>
        </p:txBody>
      </p:sp>
      <p:sp>
        <p:nvSpPr>
          <p:cNvPr id="26" name="Rectangle 28"/>
          <p:cNvSpPr>
            <a:spLocks noChangeArrowheads="1"/>
          </p:cNvSpPr>
          <p:nvPr/>
        </p:nvSpPr>
        <p:spPr bwMode="auto">
          <a:xfrm flipV="1">
            <a:off x="2662271" y="-2311078"/>
            <a:ext cx="45719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x-none" altLang="x-none" sz="600" b="0" i="0" u="none" strike="noStrike" cap="none" normalizeH="0" baseline="0">
                <a:ln>
                  <a:noFill/>
                </a:ln>
                <a:solidFill>
                  <a:srgbClr val="FFFFFF"/>
                </a:solidFill>
                <a:effectLst/>
                <a:latin typeface="Arial" panose="020B0604020202020204" pitchFamily="34" charset="0"/>
              </a:rPr>
              <a:t>Share</a:t>
            </a:r>
            <a:endParaRPr kumimoji="0" lang="x-none" altLang="x-none" sz="1800" b="0" i="0" u="none" strike="noStrike" cap="none" normalizeH="0" baseline="0">
              <a:ln>
                <a:noFill/>
              </a:ln>
              <a:solidFill>
                <a:srgbClr val="FFFFFF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x-none" altLang="x-none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7" name="Rectangle 29"/>
          <p:cNvSpPr>
            <a:spLocks noChangeArrowheads="1"/>
          </p:cNvSpPr>
          <p:nvPr/>
        </p:nvSpPr>
        <p:spPr bwMode="auto">
          <a:xfrm flipV="1">
            <a:off x="2662271" y="-2957409"/>
            <a:ext cx="45719" cy="1477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x-none" altLang="x-none" sz="1800" b="0" i="0" u="none" strike="noStrike" cap="none" normalizeH="0" baseline="0">
                <a:ln>
                  <a:noFill/>
                </a:ln>
                <a:solidFill>
                  <a:srgbClr val="FFFFFF"/>
                </a:solidFill>
                <a:effectLst/>
                <a:latin typeface="Arial" panose="020B0604020202020204" pitchFamily="34" charset="0"/>
              </a:rPr>
              <a:t>Edit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x-none" altLang="x-none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8" name="Rectangle 30"/>
          <p:cNvSpPr>
            <a:spLocks noChangeArrowheads="1"/>
          </p:cNvSpPr>
          <p:nvPr/>
        </p:nvSpPr>
        <p:spPr bwMode="auto">
          <a:xfrm flipV="1">
            <a:off x="2662271" y="-2957409"/>
            <a:ext cx="45719" cy="1477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x-none" altLang="x-none" sz="1800" b="0" i="0" u="none" strike="noStrike" cap="none" normalizeH="0" baseline="0">
                <a:ln>
                  <a:noFill/>
                </a:ln>
                <a:solidFill>
                  <a:srgbClr val="FFFFFF"/>
                </a:solidFill>
                <a:effectLst/>
                <a:latin typeface="Arial" panose="020B0604020202020204" pitchFamily="34" charset="0"/>
              </a:rPr>
              <a:t>Zoom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x-none" altLang="x-none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9" name="Rectangle 31"/>
          <p:cNvSpPr>
            <a:spLocks noChangeArrowheads="1"/>
          </p:cNvSpPr>
          <p:nvPr/>
        </p:nvSpPr>
        <p:spPr bwMode="auto">
          <a:xfrm flipV="1">
            <a:off x="2662271" y="-4065404"/>
            <a:ext cx="45719" cy="25853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x-none" altLang="x-none" sz="1800" b="0" i="0" u="none" strike="noStrike" cap="none" normalizeH="0" baseline="0">
                <a:ln>
                  <a:noFill/>
                </a:ln>
                <a:solidFill>
                  <a:srgbClr val="FFFFFF"/>
                </a:solidFill>
                <a:effectLst/>
                <a:latin typeface="Arial" panose="020B0604020202020204" pitchFamily="34" charset="0"/>
              </a:rPr>
              <a:t>Favorite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x-none" altLang="x-none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0" name="Rectangle 32"/>
          <p:cNvSpPr>
            <a:spLocks noChangeArrowheads="1"/>
          </p:cNvSpPr>
          <p:nvPr/>
        </p:nvSpPr>
        <p:spPr bwMode="auto">
          <a:xfrm flipV="1">
            <a:off x="2662271" y="-2957409"/>
            <a:ext cx="45719" cy="1477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x-none" altLang="x-none" sz="1800" b="0" i="0" u="none" strike="noStrike" cap="none" normalizeH="0" baseline="0">
                <a:ln>
                  <a:noFill/>
                </a:ln>
                <a:solidFill>
                  <a:srgbClr val="FFFFFF"/>
                </a:solidFill>
                <a:effectLst/>
                <a:latin typeface="Arial" panose="020B0604020202020204" pitchFamily="34" charset="0"/>
              </a:rPr>
              <a:t>Info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x-none" altLang="x-none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1" name="Rectangle 36"/>
          <p:cNvSpPr>
            <a:spLocks noChangeArrowheads="1"/>
          </p:cNvSpPr>
          <p:nvPr/>
        </p:nvSpPr>
        <p:spPr bwMode="auto">
          <a:xfrm flipV="1">
            <a:off x="2662271" y="-1655991"/>
            <a:ext cx="2808438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x-none" altLang="x-none" sz="1800" b="0" i="0" u="none" strike="noStrike" cap="none" normalizeH="0" baseline="0">
                <a:ln>
                  <a:noFill/>
                </a:ln>
                <a:solidFill>
                  <a:srgbClr val="FFFFFF"/>
                </a:solidFill>
                <a:effectLst/>
                <a:latin typeface="Arial" panose="020B0604020202020204" pitchFamily="34" charset="0"/>
                <a:ea typeface="Google Sans"/>
              </a:rPr>
              <a:t>Say something</a:t>
            </a:r>
            <a:endParaRPr kumimoji="0" lang="x-none" altLang="x-none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x-none" altLang="x-non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/>
            </a:r>
            <a:br>
              <a:rPr kumimoji="0" lang="x-none" altLang="x-non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x-none" altLang="x-none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33" name="Rectangle 47"/>
          <p:cNvSpPr>
            <a:spLocks noChangeArrowheads="1"/>
          </p:cNvSpPr>
          <p:nvPr/>
        </p:nvSpPr>
        <p:spPr bwMode="auto">
          <a:xfrm>
            <a:off x="552736" y="1893808"/>
            <a:ext cx="45719" cy="1477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x-none" altLang="x-none" sz="1800" b="0" i="0" u="none" strike="noStrike" cap="none" normalizeH="0" baseline="0">
                <a:ln>
                  <a:noFill/>
                </a:ln>
                <a:solidFill>
                  <a:srgbClr val="FFFFFF"/>
                </a:solidFill>
                <a:effectLst/>
                <a:latin typeface="Arial" panose="020B0604020202020204" pitchFamily="34" charset="0"/>
              </a:rPr>
              <a:t>Edit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x-none" altLang="x-none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34" name="Rectangle 48"/>
          <p:cNvSpPr>
            <a:spLocks noChangeArrowheads="1"/>
          </p:cNvSpPr>
          <p:nvPr/>
        </p:nvSpPr>
        <p:spPr bwMode="auto">
          <a:xfrm>
            <a:off x="552736" y="1893808"/>
            <a:ext cx="45719" cy="1477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x-none" altLang="x-none" sz="1800" b="0" i="0" u="none" strike="noStrike" cap="none" normalizeH="0" baseline="0">
                <a:ln>
                  <a:noFill/>
                </a:ln>
                <a:solidFill>
                  <a:srgbClr val="FFFFFF"/>
                </a:solidFill>
                <a:effectLst/>
                <a:latin typeface="Arial" panose="020B0604020202020204" pitchFamily="34" charset="0"/>
              </a:rPr>
              <a:t>Zoom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x-none" altLang="x-none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7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2260847"/>
          </a:xfrm>
        </p:spPr>
        <p:txBody>
          <a:bodyPr>
            <a:normAutofit/>
          </a:bodyPr>
          <a:lstStyle/>
          <a:p>
            <a:pPr lvl="1"/>
            <a:r>
              <a:rPr lang="bs-Latn-BA" sz="2400" b="1" dirty="0" smtClean="0"/>
              <a:t>3D </a:t>
            </a:r>
            <a:r>
              <a:rPr lang="bs-Latn-BA" sz="2400" b="1" dirty="0" err="1" smtClean="0"/>
              <a:t>reconstructions</a:t>
            </a:r>
            <a:r>
              <a:rPr lang="bs-Latn-BA" sz="2400" b="1" dirty="0" smtClean="0"/>
              <a:t> of </a:t>
            </a:r>
            <a:r>
              <a:rPr lang="bs-Latn-BA" sz="2400" b="1" dirty="0" err="1" smtClean="0"/>
              <a:t>historical</a:t>
            </a:r>
            <a:r>
              <a:rPr lang="bs-Latn-BA" sz="2400" b="1" dirty="0" smtClean="0"/>
              <a:t> </a:t>
            </a:r>
            <a:r>
              <a:rPr lang="bs-Latn-BA" sz="2400" b="1" dirty="0" err="1" smtClean="0"/>
              <a:t>locations</a:t>
            </a:r>
            <a:endParaRPr lang="bs-Latn-BA" sz="2400" b="1" dirty="0" smtClean="0"/>
          </a:p>
          <a:p>
            <a:pPr lvl="1"/>
            <a:r>
              <a:rPr lang="bs-Latn-BA" sz="2400" dirty="0" err="1" smtClean="0"/>
              <a:t>Donžon</a:t>
            </a:r>
            <a:r>
              <a:rPr lang="bs-Latn-BA" sz="2400" dirty="0" smtClean="0"/>
              <a:t> </a:t>
            </a:r>
            <a:r>
              <a:rPr lang="bs-Latn-BA" sz="2400" dirty="0" err="1" smtClean="0"/>
              <a:t>tower</a:t>
            </a:r>
            <a:r>
              <a:rPr lang="bs-Latn-BA" sz="2400" dirty="0" smtClean="0"/>
              <a:t>, </a:t>
            </a:r>
            <a:r>
              <a:rPr lang="bs-Latn-BA" sz="2400" dirty="0" err="1" smtClean="0"/>
              <a:t>Fortress</a:t>
            </a:r>
            <a:r>
              <a:rPr lang="bs-Latn-BA" sz="2400" dirty="0" smtClean="0"/>
              <a:t> in </a:t>
            </a:r>
            <a:r>
              <a:rPr lang="bs-Latn-BA" sz="2400" dirty="0" err="1" smtClean="0"/>
              <a:t>Kruševac</a:t>
            </a:r>
            <a:r>
              <a:rPr lang="bs-Latn-BA" sz="2400" dirty="0" smtClean="0"/>
              <a:t>, </a:t>
            </a:r>
            <a:r>
              <a:rPr lang="bs-Latn-BA" sz="2400" dirty="0" err="1" smtClean="0"/>
              <a:t>Serbia</a:t>
            </a:r>
            <a:endParaRPr lang="bs-Latn-BA" sz="2400" dirty="0"/>
          </a:p>
          <a:p>
            <a:pPr marL="0" indent="0">
              <a:buNone/>
            </a:pPr>
            <a:endParaRPr lang="bs-Latn-BA" dirty="0"/>
          </a:p>
        </p:txBody>
      </p:sp>
      <p:pic>
        <p:nvPicPr>
          <p:cNvPr id="39" name="Picture 3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449657"/>
            <a:ext cx="1007022" cy="711920"/>
          </a:xfrm>
          <a:prstGeom prst="rect">
            <a:avLst/>
          </a:prstGeom>
        </p:spPr>
      </p:pic>
      <p:cxnSp>
        <p:nvCxnSpPr>
          <p:cNvPr id="40" name="Straight Connector 39"/>
          <p:cNvCxnSpPr/>
          <p:nvPr/>
        </p:nvCxnSpPr>
        <p:spPr>
          <a:xfrm>
            <a:off x="457200" y="1412776"/>
            <a:ext cx="8229600" cy="0"/>
          </a:xfrm>
          <a:prstGeom prst="line">
            <a:avLst/>
          </a:prstGeom>
          <a:ln w="254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3137" y="2550915"/>
            <a:ext cx="2293353" cy="4077072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033" y="2532079"/>
            <a:ext cx="3600399" cy="2057371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033" y="4696816"/>
            <a:ext cx="3600399" cy="20573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8676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bs-Latn-BA" sz="3600" dirty="0" smtClean="0"/>
              <a:t>	</a:t>
            </a:r>
            <a:r>
              <a:rPr lang="bs-Latn-BA" sz="3600" dirty="0" err="1" smtClean="0"/>
              <a:t>SHEleadersVR</a:t>
            </a:r>
            <a:r>
              <a:rPr lang="bs-Latn-BA" sz="3600" dirty="0" smtClean="0"/>
              <a:t> </a:t>
            </a:r>
            <a:r>
              <a:rPr lang="bs-Latn-BA" sz="3600" dirty="0" err="1" smtClean="0"/>
              <a:t>progress</a:t>
            </a:r>
            <a:r>
              <a:rPr lang="bs-Latn-BA" sz="3600" dirty="0" smtClean="0"/>
              <a:t> 2023</a:t>
            </a:r>
            <a:endParaRPr lang="bs-Latn-BA" sz="3600" dirty="0"/>
          </a:p>
        </p:txBody>
      </p:sp>
      <p:sp>
        <p:nvSpPr>
          <p:cNvPr id="7" name="Rectangle 2">
            <a:hlinkClick r:id="rId2"/>
          </p:cNvPr>
          <p:cNvSpPr>
            <a:spLocks noChangeArrowheads="1"/>
          </p:cNvSpPr>
          <p:nvPr/>
        </p:nvSpPr>
        <p:spPr bwMode="auto">
          <a:xfrm>
            <a:off x="-2620522" y="4221086"/>
            <a:ext cx="254327" cy="45719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bs-Latn-BA"/>
          </a:p>
        </p:txBody>
      </p:sp>
      <p:sp>
        <p:nvSpPr>
          <p:cNvPr id="12" name="Rectangle 9">
            <a:hlinkClick r:id="rId3"/>
          </p:cNvPr>
          <p:cNvSpPr>
            <a:spLocks noChangeArrowheads="1"/>
          </p:cNvSpPr>
          <p:nvPr/>
        </p:nvSpPr>
        <p:spPr bwMode="auto">
          <a:xfrm>
            <a:off x="-2608272" y="4627486"/>
            <a:ext cx="258364" cy="45719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114264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bs-Latn-BA"/>
          </a:p>
        </p:txBody>
      </p:sp>
      <p:sp>
        <p:nvSpPr>
          <p:cNvPr id="23" name="Rectangle 23"/>
          <p:cNvSpPr>
            <a:spLocks noChangeArrowheads="1"/>
          </p:cNvSpPr>
          <p:nvPr/>
        </p:nvSpPr>
        <p:spPr bwMode="auto">
          <a:xfrm flipV="1">
            <a:off x="2662271" y="-1525801"/>
            <a:ext cx="2808438" cy="45719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bs-Latn-BA"/>
          </a:p>
        </p:txBody>
      </p:sp>
      <p:sp>
        <p:nvSpPr>
          <p:cNvPr id="24" name="Rectangle 24">
            <a:hlinkClick r:id="rId4"/>
          </p:cNvPr>
          <p:cNvSpPr>
            <a:spLocks noChangeArrowheads="1"/>
          </p:cNvSpPr>
          <p:nvPr/>
        </p:nvSpPr>
        <p:spPr bwMode="auto">
          <a:xfrm flipV="1">
            <a:off x="2662271" y="-1525801"/>
            <a:ext cx="2808438" cy="45719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57132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bs-Latn-BA"/>
          </a:p>
        </p:txBody>
      </p:sp>
      <p:sp>
        <p:nvSpPr>
          <p:cNvPr id="26" name="Rectangle 28"/>
          <p:cNvSpPr>
            <a:spLocks noChangeArrowheads="1"/>
          </p:cNvSpPr>
          <p:nvPr/>
        </p:nvSpPr>
        <p:spPr bwMode="auto">
          <a:xfrm flipV="1">
            <a:off x="2662271" y="-2311078"/>
            <a:ext cx="45719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x-none" altLang="x-none" sz="600" b="0" i="0" u="none" strike="noStrike" cap="none" normalizeH="0" baseline="0">
                <a:ln>
                  <a:noFill/>
                </a:ln>
                <a:solidFill>
                  <a:srgbClr val="FFFFFF"/>
                </a:solidFill>
                <a:effectLst/>
                <a:latin typeface="Arial" panose="020B0604020202020204" pitchFamily="34" charset="0"/>
              </a:rPr>
              <a:t>Share</a:t>
            </a:r>
            <a:endParaRPr kumimoji="0" lang="x-none" altLang="x-none" sz="1800" b="0" i="0" u="none" strike="noStrike" cap="none" normalizeH="0" baseline="0">
              <a:ln>
                <a:noFill/>
              </a:ln>
              <a:solidFill>
                <a:srgbClr val="FFFFFF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x-none" altLang="x-none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7" name="Rectangle 29"/>
          <p:cNvSpPr>
            <a:spLocks noChangeArrowheads="1"/>
          </p:cNvSpPr>
          <p:nvPr/>
        </p:nvSpPr>
        <p:spPr bwMode="auto">
          <a:xfrm flipV="1">
            <a:off x="2662271" y="-2957409"/>
            <a:ext cx="45719" cy="1477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x-none" altLang="x-none" sz="1800" b="0" i="0" u="none" strike="noStrike" cap="none" normalizeH="0" baseline="0">
                <a:ln>
                  <a:noFill/>
                </a:ln>
                <a:solidFill>
                  <a:srgbClr val="FFFFFF"/>
                </a:solidFill>
                <a:effectLst/>
                <a:latin typeface="Arial" panose="020B0604020202020204" pitchFamily="34" charset="0"/>
              </a:rPr>
              <a:t>Edit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x-none" altLang="x-none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8" name="Rectangle 30"/>
          <p:cNvSpPr>
            <a:spLocks noChangeArrowheads="1"/>
          </p:cNvSpPr>
          <p:nvPr/>
        </p:nvSpPr>
        <p:spPr bwMode="auto">
          <a:xfrm flipV="1">
            <a:off x="2662271" y="-2957409"/>
            <a:ext cx="45719" cy="1477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x-none" altLang="x-none" sz="1800" b="0" i="0" u="none" strike="noStrike" cap="none" normalizeH="0" baseline="0">
                <a:ln>
                  <a:noFill/>
                </a:ln>
                <a:solidFill>
                  <a:srgbClr val="FFFFFF"/>
                </a:solidFill>
                <a:effectLst/>
                <a:latin typeface="Arial" panose="020B0604020202020204" pitchFamily="34" charset="0"/>
              </a:rPr>
              <a:t>Zoom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x-none" altLang="x-none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9" name="Rectangle 31"/>
          <p:cNvSpPr>
            <a:spLocks noChangeArrowheads="1"/>
          </p:cNvSpPr>
          <p:nvPr/>
        </p:nvSpPr>
        <p:spPr bwMode="auto">
          <a:xfrm flipV="1">
            <a:off x="2662271" y="-4065404"/>
            <a:ext cx="45719" cy="25853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x-none" altLang="x-none" sz="1800" b="0" i="0" u="none" strike="noStrike" cap="none" normalizeH="0" baseline="0">
                <a:ln>
                  <a:noFill/>
                </a:ln>
                <a:solidFill>
                  <a:srgbClr val="FFFFFF"/>
                </a:solidFill>
                <a:effectLst/>
                <a:latin typeface="Arial" panose="020B0604020202020204" pitchFamily="34" charset="0"/>
              </a:rPr>
              <a:t>Favorite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x-none" altLang="x-none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0" name="Rectangle 32"/>
          <p:cNvSpPr>
            <a:spLocks noChangeArrowheads="1"/>
          </p:cNvSpPr>
          <p:nvPr/>
        </p:nvSpPr>
        <p:spPr bwMode="auto">
          <a:xfrm flipV="1">
            <a:off x="2662271" y="-2957409"/>
            <a:ext cx="45719" cy="1477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x-none" altLang="x-none" sz="1800" b="0" i="0" u="none" strike="noStrike" cap="none" normalizeH="0" baseline="0">
                <a:ln>
                  <a:noFill/>
                </a:ln>
                <a:solidFill>
                  <a:srgbClr val="FFFFFF"/>
                </a:solidFill>
                <a:effectLst/>
                <a:latin typeface="Arial" panose="020B0604020202020204" pitchFamily="34" charset="0"/>
              </a:rPr>
              <a:t>Info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x-none" altLang="x-none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1" name="Rectangle 36"/>
          <p:cNvSpPr>
            <a:spLocks noChangeArrowheads="1"/>
          </p:cNvSpPr>
          <p:nvPr/>
        </p:nvSpPr>
        <p:spPr bwMode="auto">
          <a:xfrm flipV="1">
            <a:off x="2662271" y="-1655991"/>
            <a:ext cx="2808438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x-none" altLang="x-none" sz="1800" b="0" i="0" u="none" strike="noStrike" cap="none" normalizeH="0" baseline="0">
                <a:ln>
                  <a:noFill/>
                </a:ln>
                <a:solidFill>
                  <a:srgbClr val="FFFFFF"/>
                </a:solidFill>
                <a:effectLst/>
                <a:latin typeface="Arial" panose="020B0604020202020204" pitchFamily="34" charset="0"/>
                <a:ea typeface="Google Sans"/>
              </a:rPr>
              <a:t>Say something</a:t>
            </a:r>
            <a:endParaRPr kumimoji="0" lang="x-none" altLang="x-none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x-none" altLang="x-non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/>
            </a:r>
            <a:br>
              <a:rPr kumimoji="0" lang="x-none" altLang="x-non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x-none" altLang="x-none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33" name="Rectangle 47"/>
          <p:cNvSpPr>
            <a:spLocks noChangeArrowheads="1"/>
          </p:cNvSpPr>
          <p:nvPr/>
        </p:nvSpPr>
        <p:spPr bwMode="auto">
          <a:xfrm>
            <a:off x="552736" y="1893808"/>
            <a:ext cx="45719" cy="1477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x-none" altLang="x-none" sz="1800" b="0" i="0" u="none" strike="noStrike" cap="none" normalizeH="0" baseline="0">
                <a:ln>
                  <a:noFill/>
                </a:ln>
                <a:solidFill>
                  <a:srgbClr val="FFFFFF"/>
                </a:solidFill>
                <a:effectLst/>
                <a:latin typeface="Arial" panose="020B0604020202020204" pitchFamily="34" charset="0"/>
              </a:rPr>
              <a:t>Edit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x-none" altLang="x-none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34" name="Rectangle 48"/>
          <p:cNvSpPr>
            <a:spLocks noChangeArrowheads="1"/>
          </p:cNvSpPr>
          <p:nvPr/>
        </p:nvSpPr>
        <p:spPr bwMode="auto">
          <a:xfrm>
            <a:off x="552736" y="1893808"/>
            <a:ext cx="45719" cy="1477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x-none" altLang="x-none" sz="1800" b="0" i="0" u="none" strike="noStrike" cap="none" normalizeH="0" baseline="0">
                <a:ln>
                  <a:noFill/>
                </a:ln>
                <a:solidFill>
                  <a:srgbClr val="FFFFFF"/>
                </a:solidFill>
                <a:effectLst/>
                <a:latin typeface="Arial" panose="020B0604020202020204" pitchFamily="34" charset="0"/>
              </a:rPr>
              <a:t>Zoom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x-none" altLang="x-none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7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2260847"/>
          </a:xfrm>
        </p:spPr>
        <p:txBody>
          <a:bodyPr>
            <a:normAutofit/>
          </a:bodyPr>
          <a:lstStyle/>
          <a:p>
            <a:pPr lvl="1"/>
            <a:r>
              <a:rPr lang="bs-Latn-BA" sz="2400" b="1" dirty="0" smtClean="0"/>
              <a:t>3D </a:t>
            </a:r>
            <a:r>
              <a:rPr lang="bs-Latn-BA" sz="2400" b="1" dirty="0" err="1" smtClean="0"/>
              <a:t>reconstructions</a:t>
            </a:r>
            <a:r>
              <a:rPr lang="bs-Latn-BA" sz="2400" b="1" dirty="0" smtClean="0"/>
              <a:t> of </a:t>
            </a:r>
            <a:r>
              <a:rPr lang="bs-Latn-BA" sz="2400" b="1" dirty="0" err="1" smtClean="0"/>
              <a:t>historical</a:t>
            </a:r>
            <a:r>
              <a:rPr lang="bs-Latn-BA" sz="2400" b="1" dirty="0" smtClean="0"/>
              <a:t> </a:t>
            </a:r>
            <a:r>
              <a:rPr lang="bs-Latn-BA" sz="2400" b="1" dirty="0" err="1" smtClean="0"/>
              <a:t>locations</a:t>
            </a:r>
            <a:endParaRPr lang="bs-Latn-BA" sz="2400" b="1" dirty="0" smtClean="0"/>
          </a:p>
          <a:p>
            <a:pPr lvl="1"/>
            <a:r>
              <a:rPr lang="bs-Latn-BA" sz="2400" dirty="0" smtClean="0"/>
              <a:t>Old </a:t>
            </a:r>
            <a:r>
              <a:rPr lang="bs-Latn-BA" sz="2400" dirty="0" err="1" smtClean="0"/>
              <a:t>monastery</a:t>
            </a:r>
            <a:r>
              <a:rPr lang="bs-Latn-BA" sz="2400" dirty="0" smtClean="0"/>
              <a:t>, </a:t>
            </a:r>
            <a:r>
              <a:rPr lang="bs-Latn-BA" sz="2400" dirty="0" err="1" smtClean="0"/>
              <a:t>Cetinje</a:t>
            </a:r>
            <a:r>
              <a:rPr lang="bs-Latn-BA" sz="2400" dirty="0" smtClean="0"/>
              <a:t>, </a:t>
            </a:r>
            <a:r>
              <a:rPr lang="bs-Latn-BA" sz="2400" dirty="0" err="1" smtClean="0"/>
              <a:t>Montenegro</a:t>
            </a:r>
            <a:endParaRPr lang="bs-Latn-BA" sz="2400" dirty="0"/>
          </a:p>
          <a:p>
            <a:pPr marL="0" indent="0">
              <a:buNone/>
            </a:pPr>
            <a:endParaRPr lang="bs-Latn-BA" dirty="0"/>
          </a:p>
        </p:txBody>
      </p:sp>
      <p:pic>
        <p:nvPicPr>
          <p:cNvPr id="39" name="Picture 3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449657"/>
            <a:ext cx="1007022" cy="711920"/>
          </a:xfrm>
          <a:prstGeom prst="rect">
            <a:avLst/>
          </a:prstGeom>
        </p:spPr>
      </p:pic>
      <p:cxnSp>
        <p:nvCxnSpPr>
          <p:cNvPr id="40" name="Straight Connector 39"/>
          <p:cNvCxnSpPr/>
          <p:nvPr/>
        </p:nvCxnSpPr>
        <p:spPr>
          <a:xfrm>
            <a:off x="457200" y="1412776"/>
            <a:ext cx="8229600" cy="0"/>
          </a:xfrm>
          <a:prstGeom prst="line">
            <a:avLst/>
          </a:prstGeom>
          <a:ln w="254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Picture 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032" y="4797152"/>
            <a:ext cx="3479362" cy="1957141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4810077"/>
            <a:ext cx="3456384" cy="194421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0560" y="2670297"/>
            <a:ext cx="3479362" cy="195714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2707279"/>
            <a:ext cx="3456384" cy="19442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9033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2089</TotalTime>
  <Words>413</Words>
  <Application>Microsoft Office PowerPoint</Application>
  <PresentationFormat>On-screen Show (4:3)</PresentationFormat>
  <Paragraphs>162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0" baseType="lpstr">
      <vt:lpstr>Arial</vt:lpstr>
      <vt:lpstr>Calibri</vt:lpstr>
      <vt:lpstr>Google Sans</vt:lpstr>
      <vt:lpstr>Office Theme</vt:lpstr>
      <vt:lpstr>PowerPoint Presentation</vt:lpstr>
      <vt:lpstr> SHELeadersVR project</vt:lpstr>
      <vt:lpstr> VR application structure</vt:lpstr>
      <vt:lpstr> SHEleadersVR progress 2022</vt:lpstr>
      <vt:lpstr> SHEleadersVR progress 2023</vt:lpstr>
      <vt:lpstr> SHEleadersVR progress 2023</vt:lpstr>
      <vt:lpstr> SHEleadersVR progress 2023</vt:lpstr>
      <vt:lpstr> SHEleadersVR progress 2023</vt:lpstr>
      <vt:lpstr> SHEleadersVR progress 2023</vt:lpstr>
      <vt:lpstr> SHEleadersVR progress 2023</vt:lpstr>
      <vt:lpstr> SHEleadersVR progress 2023</vt:lpstr>
      <vt:lpstr> SHEleadersVR progress 2023</vt:lpstr>
      <vt:lpstr> SHEleadersVR progress 2023</vt:lpstr>
      <vt:lpstr> SHEleadersVR progress 2023</vt:lpstr>
      <vt:lpstr> SHEleadersVR progress TODO</vt:lpstr>
      <vt:lpstr>Thank you!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WS doo</dc:creator>
  <cp:lastModifiedBy>Bojan</cp:lastModifiedBy>
  <cp:revision>119</cp:revision>
  <dcterms:created xsi:type="dcterms:W3CDTF">2015-07-15T08:17:44Z</dcterms:created>
  <dcterms:modified xsi:type="dcterms:W3CDTF">2024-02-18T12:57:50Z</dcterms:modified>
</cp:coreProperties>
</file>