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-84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32049" y="914400"/>
            <a:ext cx="6809492" cy="16764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Content-based </a:t>
            </a:r>
            <a:r>
              <a:rPr lang="en-US" sz="3200" dirty="0">
                <a:solidFill>
                  <a:srgbClr val="000000"/>
                </a:solidFill>
                <a:latin typeface="Arial"/>
                <a:cs typeface="Arial"/>
              </a:rPr>
              <a:t>Retrieval of 3D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Models using </a:t>
            </a:r>
            <a:r>
              <a:rPr lang="en-US" sz="3200" dirty="0">
                <a:solidFill>
                  <a:srgbClr val="000000"/>
                </a:solidFill>
                <a:latin typeface="Arial"/>
                <a:cs typeface="Arial"/>
              </a:rPr>
              <a:t>Generative Modeling Techniques</a:t>
            </a:r>
            <a:endParaRPr lang="de-DE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sz="half" idx="2"/>
          </p:nvPr>
        </p:nvSpPr>
        <p:spPr>
          <a:xfrm>
            <a:off x="4941180" y="2777066"/>
            <a:ext cx="6345522" cy="2709334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Arial"/>
                <a:cs typeface="Arial"/>
              </a:rPr>
              <a:t>Harald Grabner, Torsten Ullrich, Dieter W. Fellner</a:t>
            </a:r>
            <a:endParaRPr lang="de-DE" dirty="0" smtClean="0">
              <a:latin typeface="Arial"/>
              <a:cs typeface="Arial"/>
            </a:endParaRPr>
          </a:p>
          <a:p>
            <a:endParaRPr lang="de-DE" dirty="0" smtClean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TU Graz &amp; Fraunhofer Austria Research GmbH</a:t>
            </a:r>
          </a:p>
          <a:p>
            <a:r>
              <a:rPr lang="de-DE" dirty="0" smtClean="0">
                <a:latin typeface="Arial"/>
                <a:cs typeface="Arial"/>
              </a:rPr>
              <a:t>TU Darmstadt &amp; Fraunhofer IGD, Germany</a:t>
            </a:r>
          </a:p>
          <a:p>
            <a:endParaRPr lang="de-DE" dirty="0">
              <a:latin typeface="Arial"/>
              <a:cs typeface="Arial"/>
            </a:endParaRPr>
          </a:p>
          <a:p>
            <a:r>
              <a:rPr lang="de-DE" dirty="0" smtClean="0">
                <a:latin typeface="Arial"/>
                <a:cs typeface="Arial"/>
              </a:rPr>
              <a:t>www.fraunhofer.at</a:t>
            </a:r>
            <a:endParaRPr lang="de-DE" dirty="0" smtClean="0">
              <a:latin typeface="Arial"/>
              <a:cs typeface="Arial"/>
            </a:endParaRP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" r="49868" b="28955"/>
          <a:stretch/>
        </p:blipFill>
        <p:spPr>
          <a:xfrm>
            <a:off x="968991" y="189527"/>
            <a:ext cx="3084394" cy="5747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15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DigitalHeritage2013</vt:lpstr>
      <vt:lpstr>Content-based Retrieval of 3D Models using Generative Modeling Techniques</vt:lpstr>
    </vt:vector>
  </TitlesOfParts>
  <Company>Fraunhofer IGD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Torsten Ullrich</cp:lastModifiedBy>
  <cp:revision>30</cp:revision>
  <dcterms:created xsi:type="dcterms:W3CDTF">2013-08-21T11:29:13Z</dcterms:created>
  <dcterms:modified xsi:type="dcterms:W3CDTF">2014-09-22T09:45:34Z</dcterms:modified>
</cp:coreProperties>
</file>