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68" r:id="rId4"/>
    <p:sldId id="265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7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64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0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5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9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9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4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4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9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7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7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01656-998E-4BB8-AB28-1046D893D5FD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2E955-D0A4-4E6B-8E60-235D1FFD9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7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411" y="1564104"/>
            <a:ext cx="7002378" cy="173254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Design your experiment and create stimuli images</a:t>
            </a:r>
          </a:p>
          <a:p>
            <a:r>
              <a:rPr lang="en-US" dirty="0"/>
              <a:t>T</a:t>
            </a:r>
            <a:r>
              <a:rPr lang="en-US" dirty="0" smtClean="0"/>
              <a:t>rivial example included in ETK</a:t>
            </a:r>
            <a:r>
              <a:rPr lang="en-US" dirty="0"/>
              <a:t>:</a:t>
            </a:r>
            <a:r>
              <a:rPr lang="en-US" dirty="0" smtClean="0"/>
              <a:t> 2AFC to determine discrimination threshold for “grey” not black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7" y="3181352"/>
            <a:ext cx="2931622" cy="34630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09370" y="5624445"/>
            <a:ext cx="3817183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ETK homepage: etklab.org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GitHub: github.com/</a:t>
            </a:r>
            <a:r>
              <a:rPr lang="en-US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ascr-ecx</a:t>
            </a:r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etk</a:t>
            </a:r>
            <a:endParaRPr 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98095" y="104274"/>
            <a:ext cx="11193379" cy="137160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Tutorial: Creating a 2-Alternative Forced Choice Experiment using </a:t>
            </a:r>
            <a:r>
              <a:rPr lang="en-US" dirty="0" smtClean="0">
                <a:latin typeface="Arial Rounded MT Bold" panose="020F0704030504030204" pitchFamily="34" charset="0"/>
              </a:rPr>
              <a:t>ETK</a:t>
            </a:r>
            <a:r>
              <a:rPr lang="en-US" dirty="0" smtClean="0"/>
              <a:t>: the </a:t>
            </a:r>
            <a:r>
              <a:rPr lang="en-US" dirty="0" smtClean="0">
                <a:latin typeface="Arial Rounded MT Bold" panose="020F0704030504030204" pitchFamily="34" charset="0"/>
              </a:rPr>
              <a:t>Evaluation Toolkit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515" y="1620253"/>
            <a:ext cx="3463519" cy="48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3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66" y="180848"/>
            <a:ext cx="4783578" cy="422220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18544" y="180848"/>
            <a:ext cx="6748867" cy="2105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Create a Qualtrics survey; insert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the ETK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JavaScript, HTML &amp; CSS files;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modify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as needed to point to array of your stimuli images 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8559082">
            <a:off x="2727627" y="1238179"/>
            <a:ext cx="1156064" cy="23258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5061284"/>
            <a:ext cx="6201894" cy="1662202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 rot="8070519">
            <a:off x="3272943" y="5045818"/>
            <a:ext cx="1393798" cy="492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471" y="2515727"/>
            <a:ext cx="4803829" cy="4055788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3723357">
            <a:off x="5154692" y="3460562"/>
            <a:ext cx="3327665" cy="492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29" y="360946"/>
            <a:ext cx="7061478" cy="52217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09707" y="2429806"/>
            <a:ext cx="2918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Create output variables</a:t>
            </a:r>
            <a:endParaRPr 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 rot="10800000">
            <a:off x="4197643" y="1728315"/>
            <a:ext cx="3075444" cy="1803093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77375" cy="3319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3405658"/>
            <a:ext cx="5834722" cy="34523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62800" y="1563486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Now we are ready to preview the survey!</a:t>
            </a:r>
            <a:endParaRPr 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16200000">
            <a:off x="8611205" y="981261"/>
            <a:ext cx="760790" cy="68663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14500" y="4353059"/>
            <a:ext cx="452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Study screenshot: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Can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you tell which is the darker image?  </a:t>
            </a:r>
            <a:endParaRPr 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7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252" y="3369290"/>
            <a:ext cx="8181474" cy="3123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472" y="4561682"/>
            <a:ext cx="4122821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https://www.mturk.com/mturk/welcome</a:t>
            </a:r>
          </a:p>
        </p:txBody>
      </p:sp>
      <p:sp>
        <p:nvSpPr>
          <p:cNvPr id="5" name="Oval 4"/>
          <p:cNvSpPr/>
          <p:nvPr/>
        </p:nvSpPr>
        <p:spPr>
          <a:xfrm>
            <a:off x="457200" y="304800"/>
            <a:ext cx="5678905" cy="22458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Run the study in the lab or crowdsource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4065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106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Demo: Creating a 2-Alternative Forced Choice Experiment using ETK: the Evaluation Toolkit</dc:title>
  <dc:creator>Terry Turton</dc:creator>
  <cp:lastModifiedBy>Terry Turton</cp:lastModifiedBy>
  <cp:revision>29</cp:revision>
  <dcterms:created xsi:type="dcterms:W3CDTF">2017-02-23T19:22:42Z</dcterms:created>
  <dcterms:modified xsi:type="dcterms:W3CDTF">2017-04-24T18:21:42Z</dcterms:modified>
</cp:coreProperties>
</file>