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7"/>
  </p:notesMasterIdLst>
  <p:sldIdLst>
    <p:sldId id="256" r:id="rId2"/>
    <p:sldId id="257" r:id="rId3"/>
    <p:sldId id="258" r:id="rId4"/>
    <p:sldId id="259" r:id="rId5"/>
    <p:sldId id="260" r:id="rId6"/>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17" roundtripDataSignature="AMtx7mjfbsXdrV7RMdKn9MO1TF42RRfgtw=="/>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9" d="100"/>
          <a:sy n="109" d="100"/>
        </p:scale>
        <p:origin x="636"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notesMaster" Target="notesMasters/notesMaster1.xml"/><Relationship Id="rId17" Type="http://customschemas.google.com/relationships/presentationmetadata" Target="metadata"/><Relationship Id="rId2" Type="http://schemas.openxmlformats.org/officeDocument/2006/relationships/slide" Target="slides/slide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9" Type="http://schemas.openxmlformats.org/officeDocument/2006/relationships/viewProps" Target="viewProps.xml"/><Relationship Id="rId4"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9" name="Google Shape;99;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5" name="Google Shape;105;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1" name="Google Shape;111;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8" name="Google Shape;118;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5" name="Google Shape;125;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4"/>
        <p:cNvGrpSpPr/>
        <p:nvPr/>
      </p:nvGrpSpPr>
      <p:grpSpPr>
        <a:xfrm>
          <a:off x="0" y="0"/>
          <a:ext cx="0" cy="0"/>
          <a:chOff x="0" y="0"/>
          <a:chExt cx="0" cy="0"/>
        </a:xfrm>
      </p:grpSpPr>
      <p:sp>
        <p:nvSpPr>
          <p:cNvPr id="15" name="Google Shape;15;p14"/>
          <p:cNvSpPr/>
          <p:nvPr/>
        </p:nvSpPr>
        <p:spPr>
          <a:xfrm>
            <a:off x="3175" y="6400800"/>
            <a:ext cx="12188825" cy="4572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14"/>
          <p:cNvSpPr/>
          <p:nvPr/>
        </p:nvSpPr>
        <p:spPr>
          <a:xfrm>
            <a:off x="15" y="6334316"/>
            <a:ext cx="12188825" cy="64008"/>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14"/>
          <p:cNvSpPr txBox="1">
            <a:spLocks noGrp="1"/>
          </p:cNvSpPr>
          <p:nvPr>
            <p:ph type="ctrTitle"/>
          </p:nvPr>
        </p:nvSpPr>
        <p:spPr>
          <a:xfrm>
            <a:off x="1097280" y="758952"/>
            <a:ext cx="10058400" cy="3566160"/>
          </a:xfrm>
          <a:prstGeom prst="rect">
            <a:avLst/>
          </a:prstGeom>
          <a:noFill/>
          <a:ln>
            <a:noFill/>
          </a:ln>
        </p:spPr>
        <p:txBody>
          <a:bodyPr spcFirstLastPara="1" wrap="square" lIns="91425" tIns="45700" rIns="91425" bIns="45700" anchor="b" anchorCtr="0">
            <a:normAutofit/>
          </a:bodyPr>
          <a:lstStyle>
            <a:lvl1pPr lvl="0" algn="l">
              <a:lnSpc>
                <a:spcPct val="85000"/>
              </a:lnSpc>
              <a:spcBef>
                <a:spcPts val="0"/>
              </a:spcBef>
              <a:spcAft>
                <a:spcPts val="0"/>
              </a:spcAft>
              <a:buClr>
                <a:srgbClr val="262626"/>
              </a:buClr>
              <a:buSzPts val="8000"/>
              <a:buFont typeface="Calibri"/>
              <a:buNone/>
              <a:defRPr sz="8000">
                <a:solidFill>
                  <a:srgbClr val="262626"/>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8" name="Google Shape;18;p14"/>
          <p:cNvSpPr txBox="1">
            <a:spLocks noGrp="1"/>
          </p:cNvSpPr>
          <p:nvPr>
            <p:ph type="subTitle" idx="1"/>
          </p:nvPr>
        </p:nvSpPr>
        <p:spPr>
          <a:xfrm>
            <a:off x="1100051" y="4455620"/>
            <a:ext cx="10058400" cy="1143000"/>
          </a:xfrm>
          <a:prstGeom prst="rect">
            <a:avLst/>
          </a:prstGeom>
          <a:noFill/>
          <a:ln>
            <a:noFill/>
          </a:ln>
        </p:spPr>
        <p:txBody>
          <a:bodyPr spcFirstLastPara="1" wrap="square" lIns="91425" tIns="45700" rIns="91425" bIns="45700" anchor="t" anchorCtr="0">
            <a:normAutofit/>
          </a:bodyPr>
          <a:lstStyle>
            <a:lvl1pPr lvl="0" algn="l">
              <a:lnSpc>
                <a:spcPct val="90000"/>
              </a:lnSpc>
              <a:spcBef>
                <a:spcPts val="1200"/>
              </a:spcBef>
              <a:spcAft>
                <a:spcPts val="0"/>
              </a:spcAft>
              <a:buSzPts val="2400"/>
              <a:buNone/>
              <a:defRPr sz="2400" cap="none">
                <a:solidFill>
                  <a:schemeClr val="dk2"/>
                </a:solidFill>
                <a:latin typeface="Calibri"/>
                <a:ea typeface="Calibri"/>
                <a:cs typeface="Calibri"/>
                <a:sym typeface="Calibri"/>
              </a:defRPr>
            </a:lvl1pPr>
            <a:lvl2pPr lvl="1" algn="ctr">
              <a:lnSpc>
                <a:spcPct val="90000"/>
              </a:lnSpc>
              <a:spcBef>
                <a:spcPts val="200"/>
              </a:spcBef>
              <a:spcAft>
                <a:spcPts val="0"/>
              </a:spcAft>
              <a:buSzPts val="2400"/>
              <a:buNone/>
              <a:defRPr sz="2400"/>
            </a:lvl2pPr>
            <a:lvl3pPr lvl="2" algn="ctr">
              <a:lnSpc>
                <a:spcPct val="90000"/>
              </a:lnSpc>
              <a:spcBef>
                <a:spcPts val="400"/>
              </a:spcBef>
              <a:spcAft>
                <a:spcPts val="0"/>
              </a:spcAft>
              <a:buSzPts val="2400"/>
              <a:buNone/>
              <a:defRPr sz="2400"/>
            </a:lvl3pPr>
            <a:lvl4pPr lvl="3" algn="ctr">
              <a:lnSpc>
                <a:spcPct val="90000"/>
              </a:lnSpc>
              <a:spcBef>
                <a:spcPts val="400"/>
              </a:spcBef>
              <a:spcAft>
                <a:spcPts val="0"/>
              </a:spcAft>
              <a:buSzPts val="2000"/>
              <a:buNone/>
              <a:defRPr sz="2000"/>
            </a:lvl4pPr>
            <a:lvl5pPr lvl="4" algn="ctr">
              <a:lnSpc>
                <a:spcPct val="90000"/>
              </a:lnSpc>
              <a:spcBef>
                <a:spcPts val="400"/>
              </a:spcBef>
              <a:spcAft>
                <a:spcPts val="0"/>
              </a:spcAft>
              <a:buSzPts val="2000"/>
              <a:buNone/>
              <a:defRPr sz="2000"/>
            </a:lvl5pPr>
            <a:lvl6pPr lvl="5" algn="ctr">
              <a:lnSpc>
                <a:spcPct val="90000"/>
              </a:lnSpc>
              <a:spcBef>
                <a:spcPts val="400"/>
              </a:spcBef>
              <a:spcAft>
                <a:spcPts val="0"/>
              </a:spcAft>
              <a:buSzPts val="2000"/>
              <a:buNone/>
              <a:defRPr sz="2000"/>
            </a:lvl6pPr>
            <a:lvl7pPr lvl="6" algn="ctr">
              <a:lnSpc>
                <a:spcPct val="90000"/>
              </a:lnSpc>
              <a:spcBef>
                <a:spcPts val="400"/>
              </a:spcBef>
              <a:spcAft>
                <a:spcPts val="0"/>
              </a:spcAft>
              <a:buSzPts val="2000"/>
              <a:buNone/>
              <a:defRPr sz="2000"/>
            </a:lvl7pPr>
            <a:lvl8pPr lvl="7" algn="ctr">
              <a:lnSpc>
                <a:spcPct val="90000"/>
              </a:lnSpc>
              <a:spcBef>
                <a:spcPts val="400"/>
              </a:spcBef>
              <a:spcAft>
                <a:spcPts val="0"/>
              </a:spcAft>
              <a:buSzPts val="2000"/>
              <a:buNone/>
              <a:defRPr sz="2000"/>
            </a:lvl8pPr>
            <a:lvl9pPr lvl="8" algn="ctr">
              <a:lnSpc>
                <a:spcPct val="90000"/>
              </a:lnSpc>
              <a:spcBef>
                <a:spcPts val="400"/>
              </a:spcBef>
              <a:spcAft>
                <a:spcPts val="400"/>
              </a:spcAft>
              <a:buSzPts val="2000"/>
              <a:buNone/>
              <a:defRPr sz="2000"/>
            </a:lvl9pPr>
          </a:lstStyle>
          <a:p>
            <a:endParaRPr/>
          </a:p>
        </p:txBody>
      </p:sp>
      <p:sp>
        <p:nvSpPr>
          <p:cNvPr id="19" name="Google Shape;19;p14"/>
          <p:cNvSpPr txBox="1">
            <a:spLocks noGrp="1"/>
          </p:cNvSpPr>
          <p:nvPr>
            <p:ph type="dt" idx="10"/>
          </p:nvPr>
        </p:nvSpPr>
        <p:spPr>
          <a:xfrm>
            <a:off x="1097280" y="6459785"/>
            <a:ext cx="2472271"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14"/>
          <p:cNvSpPr txBox="1">
            <a:spLocks noGrp="1"/>
          </p:cNvSpPr>
          <p:nvPr>
            <p:ph type="ftr" idx="11"/>
          </p:nvPr>
        </p:nvSpPr>
        <p:spPr>
          <a:xfrm>
            <a:off x="3686185" y="6459785"/>
            <a:ext cx="4822804"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1" name="Google Shape;21;p14"/>
          <p:cNvSpPr txBox="1">
            <a:spLocks noGrp="1"/>
          </p:cNvSpPr>
          <p:nvPr>
            <p:ph type="sldNum" idx="12"/>
          </p:nvPr>
        </p:nvSpPr>
        <p:spPr>
          <a:xfrm>
            <a:off x="9900458" y="6459785"/>
            <a:ext cx="1312025"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cxnSp>
        <p:nvCxnSpPr>
          <p:cNvPr id="22" name="Google Shape;22;p14"/>
          <p:cNvCxnSpPr/>
          <p:nvPr/>
        </p:nvCxnSpPr>
        <p:spPr>
          <a:xfrm>
            <a:off x="1207658" y="4343400"/>
            <a:ext cx="9875520" cy="0"/>
          </a:xfrm>
          <a:prstGeom prst="straightConnector1">
            <a:avLst/>
          </a:prstGeom>
          <a:noFill/>
          <a:ln w="9525" cap="flat" cmpd="sng">
            <a:solidFill>
              <a:srgbClr val="7F7F7F"/>
            </a:solidFill>
            <a:prstDash val="solid"/>
            <a:round/>
            <a:headEnd type="none" w="sm" len="sm"/>
            <a:tailEnd type="none" w="sm" len="sm"/>
          </a:ln>
        </p:spPr>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matchingName="Vertical Title and Text" type="vertTitleAndTx">
  <p:cSld name="VERTICAL_TITLE_AND_VERTICAL_TEXT">
    <p:spTree>
      <p:nvGrpSpPr>
        <p:cNvPr id="1" name="Shape 89"/>
        <p:cNvGrpSpPr/>
        <p:nvPr/>
      </p:nvGrpSpPr>
      <p:grpSpPr>
        <a:xfrm>
          <a:off x="0" y="0"/>
          <a:ext cx="0" cy="0"/>
          <a:chOff x="0" y="0"/>
          <a:chExt cx="0" cy="0"/>
        </a:xfrm>
      </p:grpSpPr>
      <p:sp>
        <p:nvSpPr>
          <p:cNvPr id="90" name="Google Shape;90;p24"/>
          <p:cNvSpPr/>
          <p:nvPr/>
        </p:nvSpPr>
        <p:spPr>
          <a:xfrm>
            <a:off x="3175" y="6400800"/>
            <a:ext cx="12188825" cy="4572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24"/>
          <p:cNvSpPr/>
          <p:nvPr/>
        </p:nvSpPr>
        <p:spPr>
          <a:xfrm>
            <a:off x="15" y="6334316"/>
            <a:ext cx="12188825" cy="64008"/>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24"/>
          <p:cNvSpPr txBox="1">
            <a:spLocks noGrp="1"/>
          </p:cNvSpPr>
          <p:nvPr>
            <p:ph type="title"/>
          </p:nvPr>
        </p:nvSpPr>
        <p:spPr>
          <a:xfrm rot="5400000">
            <a:off x="7160640" y="1979039"/>
            <a:ext cx="5757421" cy="2628900"/>
          </a:xfrm>
          <a:prstGeom prst="rect">
            <a:avLst/>
          </a:prstGeom>
          <a:noFill/>
          <a:ln>
            <a:noFill/>
          </a:ln>
        </p:spPr>
        <p:txBody>
          <a:bodyPr spcFirstLastPara="1" wrap="square" lIns="91425" tIns="45700" rIns="91425" bIns="45700" anchor="b" anchorCtr="0">
            <a:normAutofit/>
          </a:bodyPr>
          <a:lstStyle>
            <a:lvl1pPr lvl="0" algn="l">
              <a:lnSpc>
                <a:spcPct val="85000"/>
              </a:lnSpc>
              <a:spcBef>
                <a:spcPts val="0"/>
              </a:spcBef>
              <a:spcAft>
                <a:spcPts val="0"/>
              </a:spcAft>
              <a:buClr>
                <a:srgbClr val="3F3F3F"/>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3" name="Google Shape;93;p24"/>
          <p:cNvSpPr txBox="1">
            <a:spLocks noGrp="1"/>
          </p:cNvSpPr>
          <p:nvPr>
            <p:ph type="body" idx="1"/>
          </p:nvPr>
        </p:nvSpPr>
        <p:spPr>
          <a:xfrm rot="5400000">
            <a:off x="1826639" y="-573661"/>
            <a:ext cx="5757422" cy="7734300"/>
          </a:xfrm>
          <a:prstGeom prst="rect">
            <a:avLst/>
          </a:prstGeom>
          <a:noFill/>
          <a:ln>
            <a:noFill/>
          </a:ln>
        </p:spPr>
        <p:txBody>
          <a:bodyPr spcFirstLastPara="1" wrap="square" lIns="45700" tIns="0" rIns="45700" bIns="0" anchor="t" anchorCtr="0">
            <a:normAutofit/>
          </a:bodyPr>
          <a:lstStyle>
            <a:lvl1pPr marL="457200" lvl="0" indent="-342900" algn="l">
              <a:lnSpc>
                <a:spcPct val="90000"/>
              </a:lnSpc>
              <a:spcBef>
                <a:spcPts val="1200"/>
              </a:spcBef>
              <a:spcAft>
                <a:spcPts val="0"/>
              </a:spcAft>
              <a:buSzPts val="1800"/>
              <a:buChar char=" "/>
              <a:defRPr/>
            </a:lvl1pPr>
            <a:lvl2pPr marL="914400" lvl="1" indent="-342900" algn="l">
              <a:lnSpc>
                <a:spcPct val="90000"/>
              </a:lnSpc>
              <a:spcBef>
                <a:spcPts val="200"/>
              </a:spcBef>
              <a:spcAft>
                <a:spcPts val="0"/>
              </a:spcAft>
              <a:buSzPts val="1800"/>
              <a:buChar char="◦"/>
              <a:defRPr/>
            </a:lvl2pPr>
            <a:lvl3pPr marL="1371600" lvl="2" indent="-342900" algn="l">
              <a:lnSpc>
                <a:spcPct val="90000"/>
              </a:lnSpc>
              <a:spcBef>
                <a:spcPts val="400"/>
              </a:spcBef>
              <a:spcAft>
                <a:spcPts val="0"/>
              </a:spcAft>
              <a:buSzPts val="1800"/>
              <a:buChar char="◦"/>
              <a:defRPr/>
            </a:lvl3pPr>
            <a:lvl4pPr marL="1828800" lvl="3" indent="-342900" algn="l">
              <a:lnSpc>
                <a:spcPct val="90000"/>
              </a:lnSpc>
              <a:spcBef>
                <a:spcPts val="400"/>
              </a:spcBef>
              <a:spcAft>
                <a:spcPts val="0"/>
              </a:spcAft>
              <a:buSzPts val="1800"/>
              <a:buChar char="◦"/>
              <a:defRPr/>
            </a:lvl4pPr>
            <a:lvl5pPr marL="2286000" lvl="4" indent="-342900" algn="l">
              <a:lnSpc>
                <a:spcPct val="90000"/>
              </a:lnSpc>
              <a:spcBef>
                <a:spcPts val="400"/>
              </a:spcBef>
              <a:spcAft>
                <a:spcPts val="0"/>
              </a:spcAft>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94" name="Google Shape;94;p24"/>
          <p:cNvSpPr txBox="1">
            <a:spLocks noGrp="1"/>
          </p:cNvSpPr>
          <p:nvPr>
            <p:ph type="dt" idx="10"/>
          </p:nvPr>
        </p:nvSpPr>
        <p:spPr>
          <a:xfrm>
            <a:off x="1097280" y="6459785"/>
            <a:ext cx="2472271"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5" name="Google Shape;95;p24"/>
          <p:cNvSpPr txBox="1">
            <a:spLocks noGrp="1"/>
          </p:cNvSpPr>
          <p:nvPr>
            <p:ph type="ftr" idx="11"/>
          </p:nvPr>
        </p:nvSpPr>
        <p:spPr>
          <a:xfrm>
            <a:off x="3686185" y="6459785"/>
            <a:ext cx="4822804"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6" name="Google Shape;96;p24"/>
          <p:cNvSpPr txBox="1">
            <a:spLocks noGrp="1"/>
          </p:cNvSpPr>
          <p:nvPr>
            <p:ph type="sldNum" idx="12"/>
          </p:nvPr>
        </p:nvSpPr>
        <p:spPr>
          <a:xfrm>
            <a:off x="9900458" y="6459785"/>
            <a:ext cx="1312025"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3"/>
        <p:cNvGrpSpPr/>
        <p:nvPr/>
      </p:nvGrpSpPr>
      <p:grpSpPr>
        <a:xfrm>
          <a:off x="0" y="0"/>
          <a:ext cx="0" cy="0"/>
          <a:chOff x="0" y="0"/>
          <a:chExt cx="0" cy="0"/>
        </a:xfrm>
      </p:grpSpPr>
      <p:sp>
        <p:nvSpPr>
          <p:cNvPr id="24" name="Google Shape;24;p15"/>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lvl1pPr lvl="0" algn="l">
              <a:lnSpc>
                <a:spcPct val="85000"/>
              </a:lnSpc>
              <a:spcBef>
                <a:spcPts val="0"/>
              </a:spcBef>
              <a:spcAft>
                <a:spcPts val="0"/>
              </a:spcAft>
              <a:buClr>
                <a:srgbClr val="3F3F3F"/>
              </a:buClr>
              <a:buSzPts val="48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15"/>
          <p:cNvSpPr txBox="1">
            <a:spLocks noGrp="1"/>
          </p:cNvSpPr>
          <p:nvPr>
            <p:ph type="body" idx="1"/>
          </p:nvPr>
        </p:nvSpPr>
        <p:spPr>
          <a:xfrm>
            <a:off x="1097280" y="1845734"/>
            <a:ext cx="10058400" cy="4023360"/>
          </a:xfrm>
          <a:prstGeom prst="rect">
            <a:avLst/>
          </a:prstGeom>
          <a:noFill/>
          <a:ln>
            <a:noFill/>
          </a:ln>
        </p:spPr>
        <p:txBody>
          <a:bodyPr spcFirstLastPara="1" wrap="square" lIns="0" tIns="45700" rIns="0" bIns="45700" anchor="t" anchorCtr="0">
            <a:normAutofit/>
          </a:bodyPr>
          <a:lstStyle>
            <a:lvl1pPr marL="457200" lvl="0" indent="-342900" algn="l">
              <a:lnSpc>
                <a:spcPct val="90000"/>
              </a:lnSpc>
              <a:spcBef>
                <a:spcPts val="1200"/>
              </a:spcBef>
              <a:spcAft>
                <a:spcPts val="0"/>
              </a:spcAft>
              <a:buSzPts val="1800"/>
              <a:buChar char=" "/>
              <a:defRPr/>
            </a:lvl1pPr>
            <a:lvl2pPr marL="914400" lvl="1" indent="-342900" algn="l">
              <a:lnSpc>
                <a:spcPct val="90000"/>
              </a:lnSpc>
              <a:spcBef>
                <a:spcPts val="200"/>
              </a:spcBef>
              <a:spcAft>
                <a:spcPts val="0"/>
              </a:spcAft>
              <a:buSzPts val="1800"/>
              <a:buChar char="◦"/>
              <a:defRPr/>
            </a:lvl2pPr>
            <a:lvl3pPr marL="1371600" lvl="2" indent="-342900" algn="l">
              <a:lnSpc>
                <a:spcPct val="90000"/>
              </a:lnSpc>
              <a:spcBef>
                <a:spcPts val="400"/>
              </a:spcBef>
              <a:spcAft>
                <a:spcPts val="0"/>
              </a:spcAft>
              <a:buSzPts val="1800"/>
              <a:buChar char="◦"/>
              <a:defRPr/>
            </a:lvl3pPr>
            <a:lvl4pPr marL="1828800" lvl="3" indent="-342900" algn="l">
              <a:lnSpc>
                <a:spcPct val="90000"/>
              </a:lnSpc>
              <a:spcBef>
                <a:spcPts val="400"/>
              </a:spcBef>
              <a:spcAft>
                <a:spcPts val="0"/>
              </a:spcAft>
              <a:buSzPts val="1800"/>
              <a:buChar char="◦"/>
              <a:defRPr/>
            </a:lvl4pPr>
            <a:lvl5pPr marL="2286000" lvl="4" indent="-342900" algn="l">
              <a:lnSpc>
                <a:spcPct val="90000"/>
              </a:lnSpc>
              <a:spcBef>
                <a:spcPts val="400"/>
              </a:spcBef>
              <a:spcAft>
                <a:spcPts val="0"/>
              </a:spcAft>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26" name="Google Shape;26;p15"/>
          <p:cNvSpPr txBox="1">
            <a:spLocks noGrp="1"/>
          </p:cNvSpPr>
          <p:nvPr>
            <p:ph type="dt" idx="10"/>
          </p:nvPr>
        </p:nvSpPr>
        <p:spPr>
          <a:xfrm>
            <a:off x="1097280" y="6459785"/>
            <a:ext cx="2472271"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15"/>
          <p:cNvSpPr txBox="1">
            <a:spLocks noGrp="1"/>
          </p:cNvSpPr>
          <p:nvPr>
            <p:ph type="ftr" idx="11"/>
          </p:nvPr>
        </p:nvSpPr>
        <p:spPr>
          <a:xfrm>
            <a:off x="3686185" y="6459785"/>
            <a:ext cx="4822804"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15"/>
          <p:cNvSpPr txBox="1">
            <a:spLocks noGrp="1"/>
          </p:cNvSpPr>
          <p:nvPr>
            <p:ph type="sldNum" idx="12"/>
          </p:nvPr>
        </p:nvSpPr>
        <p:spPr>
          <a:xfrm>
            <a:off x="9900458" y="6459785"/>
            <a:ext cx="1312025"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bg>
      <p:bgPr>
        <a:solidFill>
          <a:schemeClr val="lt1"/>
        </a:solidFill>
        <a:effectLst/>
      </p:bgPr>
    </p:bg>
    <p:spTree>
      <p:nvGrpSpPr>
        <p:cNvPr id="1" name="Shape 38"/>
        <p:cNvGrpSpPr/>
        <p:nvPr/>
      </p:nvGrpSpPr>
      <p:grpSpPr>
        <a:xfrm>
          <a:off x="0" y="0"/>
          <a:ext cx="0" cy="0"/>
          <a:chOff x="0" y="0"/>
          <a:chExt cx="0" cy="0"/>
        </a:xfrm>
      </p:grpSpPr>
      <p:sp>
        <p:nvSpPr>
          <p:cNvPr id="39" name="Google Shape;39;p17"/>
          <p:cNvSpPr/>
          <p:nvPr/>
        </p:nvSpPr>
        <p:spPr>
          <a:xfrm>
            <a:off x="3175" y="6400800"/>
            <a:ext cx="12188825" cy="4572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40;p17"/>
          <p:cNvSpPr/>
          <p:nvPr/>
        </p:nvSpPr>
        <p:spPr>
          <a:xfrm>
            <a:off x="15" y="6334316"/>
            <a:ext cx="12188825" cy="64008"/>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17"/>
          <p:cNvSpPr txBox="1">
            <a:spLocks noGrp="1"/>
          </p:cNvSpPr>
          <p:nvPr>
            <p:ph type="title"/>
          </p:nvPr>
        </p:nvSpPr>
        <p:spPr>
          <a:xfrm>
            <a:off x="1097280" y="758952"/>
            <a:ext cx="10058400" cy="3566160"/>
          </a:xfrm>
          <a:prstGeom prst="rect">
            <a:avLst/>
          </a:prstGeom>
          <a:noFill/>
          <a:ln>
            <a:noFill/>
          </a:ln>
        </p:spPr>
        <p:txBody>
          <a:bodyPr spcFirstLastPara="1" wrap="square" lIns="91425" tIns="45700" rIns="91425" bIns="45700" anchor="b" anchorCtr="0">
            <a:normAutofit/>
          </a:bodyPr>
          <a:lstStyle>
            <a:lvl1pPr lvl="0" algn="l">
              <a:lnSpc>
                <a:spcPct val="85000"/>
              </a:lnSpc>
              <a:spcBef>
                <a:spcPts val="0"/>
              </a:spcBef>
              <a:spcAft>
                <a:spcPts val="0"/>
              </a:spcAft>
              <a:buClr>
                <a:srgbClr val="262626"/>
              </a:buClr>
              <a:buSzPts val="8000"/>
              <a:buFont typeface="Calibri"/>
              <a:buNone/>
              <a:defRPr sz="8000" b="0">
                <a:solidFill>
                  <a:srgbClr val="262626"/>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17"/>
          <p:cNvSpPr txBox="1">
            <a:spLocks noGrp="1"/>
          </p:cNvSpPr>
          <p:nvPr>
            <p:ph type="body" idx="1"/>
          </p:nvPr>
        </p:nvSpPr>
        <p:spPr>
          <a:xfrm>
            <a:off x="1097280" y="4453128"/>
            <a:ext cx="10058400" cy="114300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200"/>
              </a:spcBef>
              <a:spcAft>
                <a:spcPts val="0"/>
              </a:spcAft>
              <a:buSzPts val="2400"/>
              <a:buNone/>
              <a:defRPr sz="2400" cap="none">
                <a:solidFill>
                  <a:schemeClr val="dk2"/>
                </a:solidFill>
                <a:latin typeface="Calibri"/>
                <a:ea typeface="Calibri"/>
                <a:cs typeface="Calibri"/>
                <a:sym typeface="Calibri"/>
              </a:defRPr>
            </a:lvl1pPr>
            <a:lvl2pPr marL="914400" lvl="1" indent="-228600" algn="l">
              <a:lnSpc>
                <a:spcPct val="90000"/>
              </a:lnSpc>
              <a:spcBef>
                <a:spcPts val="200"/>
              </a:spcBef>
              <a:spcAft>
                <a:spcPts val="0"/>
              </a:spcAft>
              <a:buSzPts val="1800"/>
              <a:buNone/>
              <a:defRPr sz="1800">
                <a:solidFill>
                  <a:srgbClr val="888888"/>
                </a:solidFill>
              </a:defRPr>
            </a:lvl2pPr>
            <a:lvl3pPr marL="1371600" lvl="2" indent="-228600" algn="l">
              <a:lnSpc>
                <a:spcPct val="90000"/>
              </a:lnSpc>
              <a:spcBef>
                <a:spcPts val="400"/>
              </a:spcBef>
              <a:spcAft>
                <a:spcPts val="0"/>
              </a:spcAft>
              <a:buSzPts val="1600"/>
              <a:buNone/>
              <a:defRPr sz="1600">
                <a:solidFill>
                  <a:srgbClr val="888888"/>
                </a:solidFill>
              </a:defRPr>
            </a:lvl3pPr>
            <a:lvl4pPr marL="1828800" lvl="3" indent="-228600" algn="l">
              <a:lnSpc>
                <a:spcPct val="90000"/>
              </a:lnSpc>
              <a:spcBef>
                <a:spcPts val="400"/>
              </a:spcBef>
              <a:spcAft>
                <a:spcPts val="0"/>
              </a:spcAft>
              <a:buSzPts val="1400"/>
              <a:buNone/>
              <a:defRPr sz="1400">
                <a:solidFill>
                  <a:srgbClr val="888888"/>
                </a:solidFill>
              </a:defRPr>
            </a:lvl4pPr>
            <a:lvl5pPr marL="2286000" lvl="4" indent="-228600" algn="l">
              <a:lnSpc>
                <a:spcPct val="90000"/>
              </a:lnSpc>
              <a:spcBef>
                <a:spcPts val="400"/>
              </a:spcBef>
              <a:spcAft>
                <a:spcPts val="0"/>
              </a:spcAft>
              <a:buSzPts val="1400"/>
              <a:buNone/>
              <a:defRPr sz="1400">
                <a:solidFill>
                  <a:srgbClr val="888888"/>
                </a:solidFill>
              </a:defRPr>
            </a:lvl5pPr>
            <a:lvl6pPr marL="2743200" lvl="5" indent="-228600" algn="l">
              <a:lnSpc>
                <a:spcPct val="90000"/>
              </a:lnSpc>
              <a:spcBef>
                <a:spcPts val="400"/>
              </a:spcBef>
              <a:spcAft>
                <a:spcPts val="0"/>
              </a:spcAft>
              <a:buSzPts val="1400"/>
              <a:buNone/>
              <a:defRPr sz="1400">
                <a:solidFill>
                  <a:srgbClr val="888888"/>
                </a:solidFill>
              </a:defRPr>
            </a:lvl6pPr>
            <a:lvl7pPr marL="3200400" lvl="6" indent="-228600" algn="l">
              <a:lnSpc>
                <a:spcPct val="90000"/>
              </a:lnSpc>
              <a:spcBef>
                <a:spcPts val="400"/>
              </a:spcBef>
              <a:spcAft>
                <a:spcPts val="0"/>
              </a:spcAft>
              <a:buSzPts val="1400"/>
              <a:buNone/>
              <a:defRPr sz="1400">
                <a:solidFill>
                  <a:srgbClr val="888888"/>
                </a:solidFill>
              </a:defRPr>
            </a:lvl7pPr>
            <a:lvl8pPr marL="3657600" lvl="7" indent="-228600" algn="l">
              <a:lnSpc>
                <a:spcPct val="90000"/>
              </a:lnSpc>
              <a:spcBef>
                <a:spcPts val="400"/>
              </a:spcBef>
              <a:spcAft>
                <a:spcPts val="0"/>
              </a:spcAft>
              <a:buSzPts val="1400"/>
              <a:buNone/>
              <a:defRPr sz="1400">
                <a:solidFill>
                  <a:srgbClr val="888888"/>
                </a:solidFill>
              </a:defRPr>
            </a:lvl8pPr>
            <a:lvl9pPr marL="4114800" lvl="8" indent="-228600" algn="l">
              <a:lnSpc>
                <a:spcPct val="90000"/>
              </a:lnSpc>
              <a:spcBef>
                <a:spcPts val="400"/>
              </a:spcBef>
              <a:spcAft>
                <a:spcPts val="400"/>
              </a:spcAft>
              <a:buSzPts val="1400"/>
              <a:buNone/>
              <a:defRPr sz="1400">
                <a:solidFill>
                  <a:srgbClr val="888888"/>
                </a:solidFill>
              </a:defRPr>
            </a:lvl9pPr>
          </a:lstStyle>
          <a:p>
            <a:endParaRPr/>
          </a:p>
        </p:txBody>
      </p:sp>
      <p:sp>
        <p:nvSpPr>
          <p:cNvPr id="43" name="Google Shape;43;p17"/>
          <p:cNvSpPr txBox="1">
            <a:spLocks noGrp="1"/>
          </p:cNvSpPr>
          <p:nvPr>
            <p:ph type="dt" idx="10"/>
          </p:nvPr>
        </p:nvSpPr>
        <p:spPr>
          <a:xfrm>
            <a:off x="1097280" y="6459785"/>
            <a:ext cx="2472271"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4" name="Google Shape;44;p17"/>
          <p:cNvSpPr txBox="1">
            <a:spLocks noGrp="1"/>
          </p:cNvSpPr>
          <p:nvPr>
            <p:ph type="ftr" idx="11"/>
          </p:nvPr>
        </p:nvSpPr>
        <p:spPr>
          <a:xfrm>
            <a:off x="3686185" y="6459785"/>
            <a:ext cx="4822804"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17"/>
          <p:cNvSpPr txBox="1">
            <a:spLocks noGrp="1"/>
          </p:cNvSpPr>
          <p:nvPr>
            <p:ph type="sldNum" idx="12"/>
          </p:nvPr>
        </p:nvSpPr>
        <p:spPr>
          <a:xfrm>
            <a:off x="9900458" y="6459785"/>
            <a:ext cx="1312025"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cxnSp>
        <p:nvCxnSpPr>
          <p:cNvPr id="46" name="Google Shape;46;p17"/>
          <p:cNvCxnSpPr/>
          <p:nvPr/>
        </p:nvCxnSpPr>
        <p:spPr>
          <a:xfrm>
            <a:off x="1207658" y="4343400"/>
            <a:ext cx="9875520" cy="0"/>
          </a:xfrm>
          <a:prstGeom prst="straightConnector1">
            <a:avLst/>
          </a:prstGeom>
          <a:noFill/>
          <a:ln w="9525" cap="flat" cmpd="sng">
            <a:solidFill>
              <a:srgbClr val="7F7F7F"/>
            </a:solidFill>
            <a:prstDash val="solid"/>
            <a:round/>
            <a:headEnd type="none" w="sm" len="sm"/>
            <a:tailEnd type="none" w="sm" len="sm"/>
          </a:ln>
        </p:spPr>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7"/>
        <p:cNvGrpSpPr/>
        <p:nvPr/>
      </p:nvGrpSpPr>
      <p:grpSpPr>
        <a:xfrm>
          <a:off x="0" y="0"/>
          <a:ext cx="0" cy="0"/>
          <a:chOff x="0" y="0"/>
          <a:chExt cx="0" cy="0"/>
        </a:xfrm>
      </p:grpSpPr>
      <p:sp>
        <p:nvSpPr>
          <p:cNvPr id="48" name="Google Shape;48;p18"/>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lvl1pPr lvl="0" algn="l">
              <a:lnSpc>
                <a:spcPct val="85000"/>
              </a:lnSpc>
              <a:spcBef>
                <a:spcPts val="0"/>
              </a:spcBef>
              <a:spcAft>
                <a:spcPts val="0"/>
              </a:spcAft>
              <a:buClr>
                <a:srgbClr val="3F3F3F"/>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18"/>
          <p:cNvSpPr txBox="1">
            <a:spLocks noGrp="1"/>
          </p:cNvSpPr>
          <p:nvPr>
            <p:ph type="body" idx="1"/>
          </p:nvPr>
        </p:nvSpPr>
        <p:spPr>
          <a:xfrm>
            <a:off x="1097279" y="1845734"/>
            <a:ext cx="4937760" cy="4023360"/>
          </a:xfrm>
          <a:prstGeom prst="rect">
            <a:avLst/>
          </a:prstGeom>
          <a:noFill/>
          <a:ln>
            <a:noFill/>
          </a:ln>
        </p:spPr>
        <p:txBody>
          <a:bodyPr spcFirstLastPara="1" wrap="square" lIns="0" tIns="45700" rIns="0" bIns="45700" anchor="t" anchorCtr="0">
            <a:normAutofit/>
          </a:bodyPr>
          <a:lstStyle>
            <a:lvl1pPr marL="457200" lvl="0" indent="-342900" algn="l">
              <a:lnSpc>
                <a:spcPct val="90000"/>
              </a:lnSpc>
              <a:spcBef>
                <a:spcPts val="1200"/>
              </a:spcBef>
              <a:spcAft>
                <a:spcPts val="0"/>
              </a:spcAft>
              <a:buSzPts val="1800"/>
              <a:buChar char=" "/>
              <a:defRPr/>
            </a:lvl1pPr>
            <a:lvl2pPr marL="914400" lvl="1" indent="-342900" algn="l">
              <a:lnSpc>
                <a:spcPct val="90000"/>
              </a:lnSpc>
              <a:spcBef>
                <a:spcPts val="200"/>
              </a:spcBef>
              <a:spcAft>
                <a:spcPts val="0"/>
              </a:spcAft>
              <a:buSzPts val="1800"/>
              <a:buChar char="◦"/>
              <a:defRPr/>
            </a:lvl2pPr>
            <a:lvl3pPr marL="1371600" lvl="2" indent="-342900" algn="l">
              <a:lnSpc>
                <a:spcPct val="90000"/>
              </a:lnSpc>
              <a:spcBef>
                <a:spcPts val="400"/>
              </a:spcBef>
              <a:spcAft>
                <a:spcPts val="0"/>
              </a:spcAft>
              <a:buSzPts val="1800"/>
              <a:buChar char="◦"/>
              <a:defRPr/>
            </a:lvl3pPr>
            <a:lvl4pPr marL="1828800" lvl="3" indent="-342900" algn="l">
              <a:lnSpc>
                <a:spcPct val="90000"/>
              </a:lnSpc>
              <a:spcBef>
                <a:spcPts val="400"/>
              </a:spcBef>
              <a:spcAft>
                <a:spcPts val="0"/>
              </a:spcAft>
              <a:buSzPts val="1800"/>
              <a:buChar char="◦"/>
              <a:defRPr/>
            </a:lvl4pPr>
            <a:lvl5pPr marL="2286000" lvl="4" indent="-342900" algn="l">
              <a:lnSpc>
                <a:spcPct val="90000"/>
              </a:lnSpc>
              <a:spcBef>
                <a:spcPts val="400"/>
              </a:spcBef>
              <a:spcAft>
                <a:spcPts val="0"/>
              </a:spcAft>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50" name="Google Shape;50;p18"/>
          <p:cNvSpPr txBox="1">
            <a:spLocks noGrp="1"/>
          </p:cNvSpPr>
          <p:nvPr>
            <p:ph type="body" idx="2"/>
          </p:nvPr>
        </p:nvSpPr>
        <p:spPr>
          <a:xfrm>
            <a:off x="6217920" y="1845735"/>
            <a:ext cx="4937760" cy="4023360"/>
          </a:xfrm>
          <a:prstGeom prst="rect">
            <a:avLst/>
          </a:prstGeom>
          <a:noFill/>
          <a:ln>
            <a:noFill/>
          </a:ln>
        </p:spPr>
        <p:txBody>
          <a:bodyPr spcFirstLastPara="1" wrap="square" lIns="0" tIns="45700" rIns="0" bIns="45700" anchor="t" anchorCtr="0">
            <a:normAutofit/>
          </a:bodyPr>
          <a:lstStyle>
            <a:lvl1pPr marL="457200" lvl="0" indent="-342900" algn="l">
              <a:lnSpc>
                <a:spcPct val="90000"/>
              </a:lnSpc>
              <a:spcBef>
                <a:spcPts val="1200"/>
              </a:spcBef>
              <a:spcAft>
                <a:spcPts val="0"/>
              </a:spcAft>
              <a:buSzPts val="1800"/>
              <a:buChar char=" "/>
              <a:defRPr/>
            </a:lvl1pPr>
            <a:lvl2pPr marL="914400" lvl="1" indent="-342900" algn="l">
              <a:lnSpc>
                <a:spcPct val="90000"/>
              </a:lnSpc>
              <a:spcBef>
                <a:spcPts val="200"/>
              </a:spcBef>
              <a:spcAft>
                <a:spcPts val="0"/>
              </a:spcAft>
              <a:buSzPts val="1800"/>
              <a:buChar char="◦"/>
              <a:defRPr/>
            </a:lvl2pPr>
            <a:lvl3pPr marL="1371600" lvl="2" indent="-342900" algn="l">
              <a:lnSpc>
                <a:spcPct val="90000"/>
              </a:lnSpc>
              <a:spcBef>
                <a:spcPts val="400"/>
              </a:spcBef>
              <a:spcAft>
                <a:spcPts val="0"/>
              </a:spcAft>
              <a:buSzPts val="1800"/>
              <a:buChar char="◦"/>
              <a:defRPr/>
            </a:lvl3pPr>
            <a:lvl4pPr marL="1828800" lvl="3" indent="-342900" algn="l">
              <a:lnSpc>
                <a:spcPct val="90000"/>
              </a:lnSpc>
              <a:spcBef>
                <a:spcPts val="400"/>
              </a:spcBef>
              <a:spcAft>
                <a:spcPts val="0"/>
              </a:spcAft>
              <a:buSzPts val="1800"/>
              <a:buChar char="◦"/>
              <a:defRPr/>
            </a:lvl4pPr>
            <a:lvl5pPr marL="2286000" lvl="4" indent="-342900" algn="l">
              <a:lnSpc>
                <a:spcPct val="90000"/>
              </a:lnSpc>
              <a:spcBef>
                <a:spcPts val="400"/>
              </a:spcBef>
              <a:spcAft>
                <a:spcPts val="0"/>
              </a:spcAft>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51" name="Google Shape;51;p18"/>
          <p:cNvSpPr txBox="1">
            <a:spLocks noGrp="1"/>
          </p:cNvSpPr>
          <p:nvPr>
            <p:ph type="dt" idx="10"/>
          </p:nvPr>
        </p:nvSpPr>
        <p:spPr>
          <a:xfrm>
            <a:off x="1097280" y="6459785"/>
            <a:ext cx="2472271"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18"/>
          <p:cNvSpPr txBox="1">
            <a:spLocks noGrp="1"/>
          </p:cNvSpPr>
          <p:nvPr>
            <p:ph type="ftr" idx="11"/>
          </p:nvPr>
        </p:nvSpPr>
        <p:spPr>
          <a:xfrm>
            <a:off x="3686185" y="6459785"/>
            <a:ext cx="4822804"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18"/>
          <p:cNvSpPr txBox="1">
            <a:spLocks noGrp="1"/>
          </p:cNvSpPr>
          <p:nvPr>
            <p:ph type="sldNum" idx="12"/>
          </p:nvPr>
        </p:nvSpPr>
        <p:spPr>
          <a:xfrm>
            <a:off x="9900458" y="6459785"/>
            <a:ext cx="1312025"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4"/>
        <p:cNvGrpSpPr/>
        <p:nvPr/>
      </p:nvGrpSpPr>
      <p:grpSpPr>
        <a:xfrm>
          <a:off x="0" y="0"/>
          <a:ext cx="0" cy="0"/>
          <a:chOff x="0" y="0"/>
          <a:chExt cx="0" cy="0"/>
        </a:xfrm>
      </p:grpSpPr>
      <p:sp>
        <p:nvSpPr>
          <p:cNvPr id="55" name="Google Shape;55;p19"/>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lvl1pPr lvl="0" algn="l">
              <a:lnSpc>
                <a:spcPct val="85000"/>
              </a:lnSpc>
              <a:spcBef>
                <a:spcPts val="0"/>
              </a:spcBef>
              <a:spcAft>
                <a:spcPts val="0"/>
              </a:spcAft>
              <a:buClr>
                <a:srgbClr val="3F3F3F"/>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6" name="Google Shape;56;p19"/>
          <p:cNvSpPr txBox="1">
            <a:spLocks noGrp="1"/>
          </p:cNvSpPr>
          <p:nvPr>
            <p:ph type="dt" idx="10"/>
          </p:nvPr>
        </p:nvSpPr>
        <p:spPr>
          <a:xfrm>
            <a:off x="1097280" y="6459785"/>
            <a:ext cx="2472271"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19"/>
          <p:cNvSpPr txBox="1">
            <a:spLocks noGrp="1"/>
          </p:cNvSpPr>
          <p:nvPr>
            <p:ph type="ftr" idx="11"/>
          </p:nvPr>
        </p:nvSpPr>
        <p:spPr>
          <a:xfrm>
            <a:off x="3686185" y="6459785"/>
            <a:ext cx="4822804"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8" name="Google Shape;58;p19"/>
          <p:cNvSpPr txBox="1">
            <a:spLocks noGrp="1"/>
          </p:cNvSpPr>
          <p:nvPr>
            <p:ph type="sldNum" idx="12"/>
          </p:nvPr>
        </p:nvSpPr>
        <p:spPr>
          <a:xfrm>
            <a:off x="9900458" y="6459785"/>
            <a:ext cx="1312025"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matchingName="Blank" type="blank">
  <p:cSld name="BLANK">
    <p:spTree>
      <p:nvGrpSpPr>
        <p:cNvPr id="1" name="Shape 59"/>
        <p:cNvGrpSpPr/>
        <p:nvPr/>
      </p:nvGrpSpPr>
      <p:grpSpPr>
        <a:xfrm>
          <a:off x="0" y="0"/>
          <a:ext cx="0" cy="0"/>
          <a:chOff x="0" y="0"/>
          <a:chExt cx="0" cy="0"/>
        </a:xfrm>
      </p:grpSpPr>
      <p:sp>
        <p:nvSpPr>
          <p:cNvPr id="60" name="Google Shape;60;p20"/>
          <p:cNvSpPr/>
          <p:nvPr/>
        </p:nvSpPr>
        <p:spPr>
          <a:xfrm>
            <a:off x="3175" y="6400800"/>
            <a:ext cx="12188825" cy="4572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20"/>
          <p:cNvSpPr/>
          <p:nvPr/>
        </p:nvSpPr>
        <p:spPr>
          <a:xfrm>
            <a:off x="15" y="6334316"/>
            <a:ext cx="12188825" cy="64008"/>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20"/>
          <p:cNvSpPr txBox="1">
            <a:spLocks noGrp="1"/>
          </p:cNvSpPr>
          <p:nvPr>
            <p:ph type="dt" idx="10"/>
          </p:nvPr>
        </p:nvSpPr>
        <p:spPr>
          <a:xfrm>
            <a:off x="1097280" y="6459785"/>
            <a:ext cx="2472271"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20"/>
          <p:cNvSpPr txBox="1">
            <a:spLocks noGrp="1"/>
          </p:cNvSpPr>
          <p:nvPr>
            <p:ph type="ftr" idx="11"/>
          </p:nvPr>
        </p:nvSpPr>
        <p:spPr>
          <a:xfrm>
            <a:off x="3686185" y="6459785"/>
            <a:ext cx="4822804"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solidFill>
                  <a:srgbClr val="FFFFF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20"/>
          <p:cNvSpPr txBox="1">
            <a:spLocks noGrp="1"/>
          </p:cNvSpPr>
          <p:nvPr>
            <p:ph type="sldNum" idx="12"/>
          </p:nvPr>
        </p:nvSpPr>
        <p:spPr>
          <a:xfrm>
            <a:off x="9900458" y="6459785"/>
            <a:ext cx="1312025"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matchingName="Content with Caption" type="objTx">
  <p:cSld name="OBJECT_WITH_CAPTION_TEXT">
    <p:spTree>
      <p:nvGrpSpPr>
        <p:cNvPr id="1" name="Shape 65"/>
        <p:cNvGrpSpPr/>
        <p:nvPr/>
      </p:nvGrpSpPr>
      <p:grpSpPr>
        <a:xfrm>
          <a:off x="0" y="0"/>
          <a:ext cx="0" cy="0"/>
          <a:chOff x="0" y="0"/>
          <a:chExt cx="0" cy="0"/>
        </a:xfrm>
      </p:grpSpPr>
      <p:sp>
        <p:nvSpPr>
          <p:cNvPr id="66" name="Google Shape;66;p21"/>
          <p:cNvSpPr/>
          <p:nvPr/>
        </p:nvSpPr>
        <p:spPr>
          <a:xfrm>
            <a:off x="16" y="0"/>
            <a:ext cx="4050791" cy="68580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21"/>
          <p:cNvSpPr/>
          <p:nvPr/>
        </p:nvSpPr>
        <p:spPr>
          <a:xfrm>
            <a:off x="4040071" y="0"/>
            <a:ext cx="64008" cy="68580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21"/>
          <p:cNvSpPr txBox="1">
            <a:spLocks noGrp="1"/>
          </p:cNvSpPr>
          <p:nvPr>
            <p:ph type="title"/>
          </p:nvPr>
        </p:nvSpPr>
        <p:spPr>
          <a:xfrm>
            <a:off x="457200" y="594359"/>
            <a:ext cx="3200400" cy="2286000"/>
          </a:xfrm>
          <a:prstGeom prst="rect">
            <a:avLst/>
          </a:prstGeom>
          <a:noFill/>
          <a:ln>
            <a:noFill/>
          </a:ln>
        </p:spPr>
        <p:txBody>
          <a:bodyPr spcFirstLastPara="1" wrap="square" lIns="91425" tIns="45700" rIns="91425" bIns="45700" anchor="b" anchorCtr="0">
            <a:normAutofit/>
          </a:bodyPr>
          <a:lstStyle>
            <a:lvl1pPr lvl="0" algn="l">
              <a:lnSpc>
                <a:spcPct val="85000"/>
              </a:lnSpc>
              <a:spcBef>
                <a:spcPts val="0"/>
              </a:spcBef>
              <a:spcAft>
                <a:spcPts val="0"/>
              </a:spcAft>
              <a:buClr>
                <a:srgbClr val="FFFFFF"/>
              </a:buClr>
              <a:buSzPts val="3600"/>
              <a:buFont typeface="Calibri"/>
              <a:buNone/>
              <a:defRPr sz="3600" b="0">
                <a:solidFill>
                  <a:srgbClr val="FFFFF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9" name="Google Shape;69;p21"/>
          <p:cNvSpPr txBox="1">
            <a:spLocks noGrp="1"/>
          </p:cNvSpPr>
          <p:nvPr>
            <p:ph type="body" idx="1"/>
          </p:nvPr>
        </p:nvSpPr>
        <p:spPr>
          <a:xfrm>
            <a:off x="4800600" y="731520"/>
            <a:ext cx="6492240" cy="5257800"/>
          </a:xfrm>
          <a:prstGeom prst="rect">
            <a:avLst/>
          </a:prstGeom>
          <a:noFill/>
          <a:ln>
            <a:noFill/>
          </a:ln>
        </p:spPr>
        <p:txBody>
          <a:bodyPr spcFirstLastPara="1" wrap="square" lIns="0" tIns="45700" rIns="0" bIns="45700" anchor="t" anchorCtr="0">
            <a:normAutofit/>
          </a:bodyPr>
          <a:lstStyle>
            <a:lvl1pPr marL="457200" lvl="0" indent="-342900" algn="l">
              <a:lnSpc>
                <a:spcPct val="90000"/>
              </a:lnSpc>
              <a:spcBef>
                <a:spcPts val="1200"/>
              </a:spcBef>
              <a:spcAft>
                <a:spcPts val="0"/>
              </a:spcAft>
              <a:buSzPts val="1800"/>
              <a:buChar char=" "/>
              <a:defRPr/>
            </a:lvl1pPr>
            <a:lvl2pPr marL="914400" lvl="1" indent="-342900" algn="l">
              <a:lnSpc>
                <a:spcPct val="90000"/>
              </a:lnSpc>
              <a:spcBef>
                <a:spcPts val="200"/>
              </a:spcBef>
              <a:spcAft>
                <a:spcPts val="0"/>
              </a:spcAft>
              <a:buSzPts val="1800"/>
              <a:buChar char="◦"/>
              <a:defRPr/>
            </a:lvl2pPr>
            <a:lvl3pPr marL="1371600" lvl="2" indent="-342900" algn="l">
              <a:lnSpc>
                <a:spcPct val="90000"/>
              </a:lnSpc>
              <a:spcBef>
                <a:spcPts val="400"/>
              </a:spcBef>
              <a:spcAft>
                <a:spcPts val="0"/>
              </a:spcAft>
              <a:buSzPts val="1800"/>
              <a:buChar char="◦"/>
              <a:defRPr/>
            </a:lvl3pPr>
            <a:lvl4pPr marL="1828800" lvl="3" indent="-342900" algn="l">
              <a:lnSpc>
                <a:spcPct val="90000"/>
              </a:lnSpc>
              <a:spcBef>
                <a:spcPts val="400"/>
              </a:spcBef>
              <a:spcAft>
                <a:spcPts val="0"/>
              </a:spcAft>
              <a:buSzPts val="1800"/>
              <a:buChar char="◦"/>
              <a:defRPr/>
            </a:lvl4pPr>
            <a:lvl5pPr marL="2286000" lvl="4" indent="-342900" algn="l">
              <a:lnSpc>
                <a:spcPct val="90000"/>
              </a:lnSpc>
              <a:spcBef>
                <a:spcPts val="400"/>
              </a:spcBef>
              <a:spcAft>
                <a:spcPts val="0"/>
              </a:spcAft>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70" name="Google Shape;70;p21"/>
          <p:cNvSpPr txBox="1">
            <a:spLocks noGrp="1"/>
          </p:cNvSpPr>
          <p:nvPr>
            <p:ph type="body" idx="2"/>
          </p:nvPr>
        </p:nvSpPr>
        <p:spPr>
          <a:xfrm>
            <a:off x="457200" y="2926080"/>
            <a:ext cx="3200400" cy="3379124"/>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200"/>
              </a:spcBef>
              <a:spcAft>
                <a:spcPts val="0"/>
              </a:spcAft>
              <a:buSzPts val="1500"/>
              <a:buNone/>
              <a:defRPr sz="1500">
                <a:solidFill>
                  <a:srgbClr val="FFFFFF"/>
                </a:solidFill>
              </a:defRPr>
            </a:lvl1pPr>
            <a:lvl2pPr marL="914400" lvl="1" indent="-228600" algn="l">
              <a:lnSpc>
                <a:spcPct val="90000"/>
              </a:lnSpc>
              <a:spcBef>
                <a:spcPts val="200"/>
              </a:spcBef>
              <a:spcAft>
                <a:spcPts val="0"/>
              </a:spcAft>
              <a:buSzPts val="1200"/>
              <a:buNone/>
              <a:defRPr sz="1200"/>
            </a:lvl2pPr>
            <a:lvl3pPr marL="1371600" lvl="2" indent="-228600" algn="l">
              <a:lnSpc>
                <a:spcPct val="90000"/>
              </a:lnSpc>
              <a:spcBef>
                <a:spcPts val="400"/>
              </a:spcBef>
              <a:spcAft>
                <a:spcPts val="0"/>
              </a:spcAft>
              <a:buSzPts val="1000"/>
              <a:buNone/>
              <a:defRPr sz="1000"/>
            </a:lvl3pPr>
            <a:lvl4pPr marL="1828800" lvl="3" indent="-228600" algn="l">
              <a:lnSpc>
                <a:spcPct val="90000"/>
              </a:lnSpc>
              <a:spcBef>
                <a:spcPts val="400"/>
              </a:spcBef>
              <a:spcAft>
                <a:spcPts val="0"/>
              </a:spcAft>
              <a:buSzPts val="900"/>
              <a:buNone/>
              <a:defRPr sz="900"/>
            </a:lvl4pPr>
            <a:lvl5pPr marL="2286000" lvl="4" indent="-228600" algn="l">
              <a:lnSpc>
                <a:spcPct val="90000"/>
              </a:lnSpc>
              <a:spcBef>
                <a:spcPts val="400"/>
              </a:spcBef>
              <a:spcAft>
                <a:spcPts val="0"/>
              </a:spcAft>
              <a:buSzPts val="900"/>
              <a:buNone/>
              <a:defRPr sz="900"/>
            </a:lvl5pPr>
            <a:lvl6pPr marL="2743200" lvl="5" indent="-228600" algn="l">
              <a:lnSpc>
                <a:spcPct val="90000"/>
              </a:lnSpc>
              <a:spcBef>
                <a:spcPts val="400"/>
              </a:spcBef>
              <a:spcAft>
                <a:spcPts val="0"/>
              </a:spcAft>
              <a:buSzPts val="900"/>
              <a:buNone/>
              <a:defRPr sz="900"/>
            </a:lvl6pPr>
            <a:lvl7pPr marL="3200400" lvl="6" indent="-228600" algn="l">
              <a:lnSpc>
                <a:spcPct val="90000"/>
              </a:lnSpc>
              <a:spcBef>
                <a:spcPts val="400"/>
              </a:spcBef>
              <a:spcAft>
                <a:spcPts val="0"/>
              </a:spcAft>
              <a:buSzPts val="900"/>
              <a:buNone/>
              <a:defRPr sz="900"/>
            </a:lvl7pPr>
            <a:lvl8pPr marL="3657600" lvl="7" indent="-228600" algn="l">
              <a:lnSpc>
                <a:spcPct val="90000"/>
              </a:lnSpc>
              <a:spcBef>
                <a:spcPts val="400"/>
              </a:spcBef>
              <a:spcAft>
                <a:spcPts val="0"/>
              </a:spcAft>
              <a:buSzPts val="900"/>
              <a:buNone/>
              <a:defRPr sz="900"/>
            </a:lvl8pPr>
            <a:lvl9pPr marL="4114800" lvl="8" indent="-228600" algn="l">
              <a:lnSpc>
                <a:spcPct val="90000"/>
              </a:lnSpc>
              <a:spcBef>
                <a:spcPts val="400"/>
              </a:spcBef>
              <a:spcAft>
                <a:spcPts val="400"/>
              </a:spcAft>
              <a:buSzPts val="900"/>
              <a:buNone/>
              <a:defRPr sz="900"/>
            </a:lvl9pPr>
          </a:lstStyle>
          <a:p>
            <a:endParaRPr/>
          </a:p>
        </p:txBody>
      </p:sp>
      <p:sp>
        <p:nvSpPr>
          <p:cNvPr id="71" name="Google Shape;71;p21"/>
          <p:cNvSpPr txBox="1">
            <a:spLocks noGrp="1"/>
          </p:cNvSpPr>
          <p:nvPr>
            <p:ph type="dt" idx="10"/>
          </p:nvPr>
        </p:nvSpPr>
        <p:spPr>
          <a:xfrm>
            <a:off x="465512" y="6459785"/>
            <a:ext cx="261851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21"/>
          <p:cNvSpPr txBox="1">
            <a:spLocks noGrp="1"/>
          </p:cNvSpPr>
          <p:nvPr>
            <p:ph type="ftr" idx="11"/>
          </p:nvPr>
        </p:nvSpPr>
        <p:spPr>
          <a:xfrm>
            <a:off x="4800600" y="6459785"/>
            <a:ext cx="4648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solidFill>
                  <a:schemeClr val="dk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21"/>
          <p:cNvSpPr txBox="1">
            <a:spLocks noGrp="1"/>
          </p:cNvSpPr>
          <p:nvPr>
            <p:ph type="sldNum" idx="12"/>
          </p:nvPr>
        </p:nvSpPr>
        <p:spPr>
          <a:xfrm>
            <a:off x="9900458" y="6459785"/>
            <a:ext cx="1312025"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050" b="0" i="0" u="none" strike="noStrike" cap="none">
                <a:solidFill>
                  <a:schemeClr val="dk2"/>
                </a:solidFill>
                <a:latin typeface="Calibri"/>
                <a:ea typeface="Calibri"/>
                <a:cs typeface="Calibri"/>
                <a:sym typeface="Calibri"/>
              </a:defRPr>
            </a:lvl1pPr>
            <a:lvl2pPr marL="0" lvl="1" indent="0" algn="r">
              <a:spcBef>
                <a:spcPts val="0"/>
              </a:spcBef>
              <a:buNone/>
              <a:defRPr sz="1050" b="0" i="0" u="none" strike="noStrike" cap="none">
                <a:solidFill>
                  <a:schemeClr val="dk2"/>
                </a:solidFill>
                <a:latin typeface="Calibri"/>
                <a:ea typeface="Calibri"/>
                <a:cs typeface="Calibri"/>
                <a:sym typeface="Calibri"/>
              </a:defRPr>
            </a:lvl2pPr>
            <a:lvl3pPr marL="0" lvl="2" indent="0" algn="r">
              <a:spcBef>
                <a:spcPts val="0"/>
              </a:spcBef>
              <a:buNone/>
              <a:defRPr sz="1050" b="0" i="0" u="none" strike="noStrike" cap="none">
                <a:solidFill>
                  <a:schemeClr val="dk2"/>
                </a:solidFill>
                <a:latin typeface="Calibri"/>
                <a:ea typeface="Calibri"/>
                <a:cs typeface="Calibri"/>
                <a:sym typeface="Calibri"/>
              </a:defRPr>
            </a:lvl3pPr>
            <a:lvl4pPr marL="0" lvl="3" indent="0" algn="r">
              <a:spcBef>
                <a:spcPts val="0"/>
              </a:spcBef>
              <a:buNone/>
              <a:defRPr sz="1050" b="0" i="0" u="none" strike="noStrike" cap="none">
                <a:solidFill>
                  <a:schemeClr val="dk2"/>
                </a:solidFill>
                <a:latin typeface="Calibri"/>
                <a:ea typeface="Calibri"/>
                <a:cs typeface="Calibri"/>
                <a:sym typeface="Calibri"/>
              </a:defRPr>
            </a:lvl4pPr>
            <a:lvl5pPr marL="0" lvl="4" indent="0" algn="r">
              <a:spcBef>
                <a:spcPts val="0"/>
              </a:spcBef>
              <a:buNone/>
              <a:defRPr sz="1050" b="0" i="0" u="none" strike="noStrike" cap="none">
                <a:solidFill>
                  <a:schemeClr val="dk2"/>
                </a:solidFill>
                <a:latin typeface="Calibri"/>
                <a:ea typeface="Calibri"/>
                <a:cs typeface="Calibri"/>
                <a:sym typeface="Calibri"/>
              </a:defRPr>
            </a:lvl5pPr>
            <a:lvl6pPr marL="0" lvl="5" indent="0" algn="r">
              <a:spcBef>
                <a:spcPts val="0"/>
              </a:spcBef>
              <a:buNone/>
              <a:defRPr sz="1050" b="0" i="0" u="none" strike="noStrike" cap="none">
                <a:solidFill>
                  <a:schemeClr val="dk2"/>
                </a:solidFill>
                <a:latin typeface="Calibri"/>
                <a:ea typeface="Calibri"/>
                <a:cs typeface="Calibri"/>
                <a:sym typeface="Calibri"/>
              </a:defRPr>
            </a:lvl6pPr>
            <a:lvl7pPr marL="0" lvl="6" indent="0" algn="r">
              <a:spcBef>
                <a:spcPts val="0"/>
              </a:spcBef>
              <a:buNone/>
              <a:defRPr sz="1050" b="0" i="0" u="none" strike="noStrike" cap="none">
                <a:solidFill>
                  <a:schemeClr val="dk2"/>
                </a:solidFill>
                <a:latin typeface="Calibri"/>
                <a:ea typeface="Calibri"/>
                <a:cs typeface="Calibri"/>
                <a:sym typeface="Calibri"/>
              </a:defRPr>
            </a:lvl7pPr>
            <a:lvl8pPr marL="0" lvl="7" indent="0" algn="r">
              <a:spcBef>
                <a:spcPts val="0"/>
              </a:spcBef>
              <a:buNone/>
              <a:defRPr sz="1050" b="0" i="0" u="none" strike="noStrike" cap="none">
                <a:solidFill>
                  <a:schemeClr val="dk2"/>
                </a:solidFill>
                <a:latin typeface="Calibri"/>
                <a:ea typeface="Calibri"/>
                <a:cs typeface="Calibri"/>
                <a:sym typeface="Calibri"/>
              </a:defRPr>
            </a:lvl8pPr>
            <a:lvl9pPr marL="0" lvl="8" indent="0" algn="r">
              <a:spcBef>
                <a:spcPts val="0"/>
              </a:spcBef>
              <a:buNone/>
              <a:defRPr sz="1050" b="0" i="0" u="none" strike="noStrike" cap="none">
                <a:solidFill>
                  <a:schemeClr val="dk2"/>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matchingName="Picture with Caption" type="picTx">
  <p:cSld name="PICTURE_WITH_CAPTION_TEXT">
    <p:spTree>
      <p:nvGrpSpPr>
        <p:cNvPr id="1" name="Shape 74"/>
        <p:cNvGrpSpPr/>
        <p:nvPr/>
      </p:nvGrpSpPr>
      <p:grpSpPr>
        <a:xfrm>
          <a:off x="0" y="0"/>
          <a:ext cx="0" cy="0"/>
          <a:chOff x="0" y="0"/>
          <a:chExt cx="0" cy="0"/>
        </a:xfrm>
      </p:grpSpPr>
      <p:sp>
        <p:nvSpPr>
          <p:cNvPr id="75" name="Google Shape;75;p22"/>
          <p:cNvSpPr/>
          <p:nvPr/>
        </p:nvSpPr>
        <p:spPr>
          <a:xfrm>
            <a:off x="0" y="4953000"/>
            <a:ext cx="12188825" cy="19050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22"/>
          <p:cNvSpPr/>
          <p:nvPr/>
        </p:nvSpPr>
        <p:spPr>
          <a:xfrm>
            <a:off x="15" y="4915076"/>
            <a:ext cx="12188825" cy="64008"/>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22"/>
          <p:cNvSpPr txBox="1">
            <a:spLocks noGrp="1"/>
          </p:cNvSpPr>
          <p:nvPr>
            <p:ph type="title"/>
          </p:nvPr>
        </p:nvSpPr>
        <p:spPr>
          <a:xfrm>
            <a:off x="1097280" y="5074920"/>
            <a:ext cx="10113264" cy="822960"/>
          </a:xfrm>
          <a:prstGeom prst="rect">
            <a:avLst/>
          </a:prstGeom>
          <a:noFill/>
          <a:ln>
            <a:noFill/>
          </a:ln>
        </p:spPr>
        <p:txBody>
          <a:bodyPr spcFirstLastPara="1" wrap="square" lIns="91425" tIns="0" rIns="91425" bIns="0" anchor="b" anchorCtr="0">
            <a:noAutofit/>
          </a:bodyPr>
          <a:lstStyle>
            <a:lvl1pPr lvl="0" algn="l">
              <a:lnSpc>
                <a:spcPct val="85000"/>
              </a:lnSpc>
              <a:spcBef>
                <a:spcPts val="0"/>
              </a:spcBef>
              <a:spcAft>
                <a:spcPts val="0"/>
              </a:spcAft>
              <a:buClr>
                <a:srgbClr val="FFFFFF"/>
              </a:buClr>
              <a:buSzPts val="3600"/>
              <a:buFont typeface="Calibri"/>
              <a:buNone/>
              <a:defRPr sz="3600" b="0">
                <a:solidFill>
                  <a:srgbClr val="FFFFF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78" name="Google Shape;78;p22"/>
          <p:cNvPicPr preferRelativeResize="0">
            <a:picLocks noGrp="1"/>
          </p:cNvPicPr>
          <p:nvPr>
            <p:ph type="pic" idx="2"/>
          </p:nvPr>
        </p:nvPicPr>
        <p:blipFill/>
        <p:spPr>
          <a:xfrm>
            <a:off x="15" y="0"/>
            <a:ext cx="12191985" cy="4915076"/>
          </a:xfrm>
          <a:prstGeom prst="rect">
            <a:avLst/>
          </a:prstGeom>
          <a:blipFill rotWithShape="1">
            <a:blip r:embed="rId2">
              <a:alphaModFix/>
            </a:blip>
            <a:stretch>
              <a:fillRect/>
            </a:stretch>
          </a:blipFill>
          <a:ln>
            <a:noFill/>
          </a:ln>
        </p:spPr>
      </p:pic>
      <p:sp>
        <p:nvSpPr>
          <p:cNvPr id="79" name="Google Shape;79;p22"/>
          <p:cNvSpPr txBox="1">
            <a:spLocks noGrp="1"/>
          </p:cNvSpPr>
          <p:nvPr>
            <p:ph type="body" idx="1"/>
          </p:nvPr>
        </p:nvSpPr>
        <p:spPr>
          <a:xfrm>
            <a:off x="1097280" y="5907023"/>
            <a:ext cx="10113264" cy="594360"/>
          </a:xfrm>
          <a:prstGeom prst="rect">
            <a:avLst/>
          </a:prstGeom>
          <a:noFill/>
          <a:ln>
            <a:noFill/>
          </a:ln>
        </p:spPr>
        <p:txBody>
          <a:bodyPr spcFirstLastPara="1" wrap="square" lIns="91425" tIns="0" rIns="91425" bIns="0" anchor="t" anchorCtr="0">
            <a:normAutofit/>
          </a:bodyPr>
          <a:lstStyle>
            <a:lvl1pPr marL="457200" lvl="0" indent="-228600" algn="l">
              <a:lnSpc>
                <a:spcPct val="90000"/>
              </a:lnSpc>
              <a:spcBef>
                <a:spcPts val="0"/>
              </a:spcBef>
              <a:spcAft>
                <a:spcPts val="0"/>
              </a:spcAft>
              <a:buSzPts val="1500"/>
              <a:buNone/>
              <a:defRPr sz="1500">
                <a:solidFill>
                  <a:srgbClr val="FFFFFF"/>
                </a:solidFill>
              </a:defRPr>
            </a:lvl1pPr>
            <a:lvl2pPr marL="914400" lvl="1" indent="-228600" algn="l">
              <a:lnSpc>
                <a:spcPct val="90000"/>
              </a:lnSpc>
              <a:spcBef>
                <a:spcPts val="600"/>
              </a:spcBef>
              <a:spcAft>
                <a:spcPts val="0"/>
              </a:spcAft>
              <a:buSzPts val="1200"/>
              <a:buNone/>
              <a:defRPr sz="1200"/>
            </a:lvl2pPr>
            <a:lvl3pPr marL="1371600" lvl="2" indent="-228600" algn="l">
              <a:lnSpc>
                <a:spcPct val="90000"/>
              </a:lnSpc>
              <a:spcBef>
                <a:spcPts val="400"/>
              </a:spcBef>
              <a:spcAft>
                <a:spcPts val="0"/>
              </a:spcAft>
              <a:buSzPts val="1000"/>
              <a:buNone/>
              <a:defRPr sz="1000"/>
            </a:lvl3pPr>
            <a:lvl4pPr marL="1828800" lvl="3" indent="-228600" algn="l">
              <a:lnSpc>
                <a:spcPct val="90000"/>
              </a:lnSpc>
              <a:spcBef>
                <a:spcPts val="400"/>
              </a:spcBef>
              <a:spcAft>
                <a:spcPts val="0"/>
              </a:spcAft>
              <a:buSzPts val="900"/>
              <a:buNone/>
              <a:defRPr sz="900"/>
            </a:lvl4pPr>
            <a:lvl5pPr marL="2286000" lvl="4" indent="-228600" algn="l">
              <a:lnSpc>
                <a:spcPct val="90000"/>
              </a:lnSpc>
              <a:spcBef>
                <a:spcPts val="400"/>
              </a:spcBef>
              <a:spcAft>
                <a:spcPts val="0"/>
              </a:spcAft>
              <a:buSzPts val="900"/>
              <a:buNone/>
              <a:defRPr sz="900"/>
            </a:lvl5pPr>
            <a:lvl6pPr marL="2743200" lvl="5" indent="-228600" algn="l">
              <a:lnSpc>
                <a:spcPct val="90000"/>
              </a:lnSpc>
              <a:spcBef>
                <a:spcPts val="400"/>
              </a:spcBef>
              <a:spcAft>
                <a:spcPts val="0"/>
              </a:spcAft>
              <a:buSzPts val="900"/>
              <a:buNone/>
              <a:defRPr sz="900"/>
            </a:lvl6pPr>
            <a:lvl7pPr marL="3200400" lvl="6" indent="-228600" algn="l">
              <a:lnSpc>
                <a:spcPct val="90000"/>
              </a:lnSpc>
              <a:spcBef>
                <a:spcPts val="400"/>
              </a:spcBef>
              <a:spcAft>
                <a:spcPts val="0"/>
              </a:spcAft>
              <a:buSzPts val="900"/>
              <a:buNone/>
              <a:defRPr sz="900"/>
            </a:lvl7pPr>
            <a:lvl8pPr marL="3657600" lvl="7" indent="-228600" algn="l">
              <a:lnSpc>
                <a:spcPct val="90000"/>
              </a:lnSpc>
              <a:spcBef>
                <a:spcPts val="400"/>
              </a:spcBef>
              <a:spcAft>
                <a:spcPts val="0"/>
              </a:spcAft>
              <a:buSzPts val="900"/>
              <a:buNone/>
              <a:defRPr sz="900"/>
            </a:lvl8pPr>
            <a:lvl9pPr marL="4114800" lvl="8" indent="-228600" algn="l">
              <a:lnSpc>
                <a:spcPct val="90000"/>
              </a:lnSpc>
              <a:spcBef>
                <a:spcPts val="400"/>
              </a:spcBef>
              <a:spcAft>
                <a:spcPts val="400"/>
              </a:spcAft>
              <a:buSzPts val="900"/>
              <a:buNone/>
              <a:defRPr sz="900"/>
            </a:lvl9pPr>
          </a:lstStyle>
          <a:p>
            <a:endParaRPr/>
          </a:p>
        </p:txBody>
      </p:sp>
      <p:sp>
        <p:nvSpPr>
          <p:cNvPr id="80" name="Google Shape;80;p22"/>
          <p:cNvSpPr txBox="1">
            <a:spLocks noGrp="1"/>
          </p:cNvSpPr>
          <p:nvPr>
            <p:ph type="dt" idx="10"/>
          </p:nvPr>
        </p:nvSpPr>
        <p:spPr>
          <a:xfrm>
            <a:off x="1097280" y="6459785"/>
            <a:ext cx="2472271"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1" name="Google Shape;81;p22"/>
          <p:cNvSpPr txBox="1">
            <a:spLocks noGrp="1"/>
          </p:cNvSpPr>
          <p:nvPr>
            <p:ph type="ftr" idx="11"/>
          </p:nvPr>
        </p:nvSpPr>
        <p:spPr>
          <a:xfrm>
            <a:off x="3686185" y="6459785"/>
            <a:ext cx="4822804"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22"/>
          <p:cNvSpPr txBox="1">
            <a:spLocks noGrp="1"/>
          </p:cNvSpPr>
          <p:nvPr>
            <p:ph type="sldNum" idx="12"/>
          </p:nvPr>
        </p:nvSpPr>
        <p:spPr>
          <a:xfrm>
            <a:off x="9900458" y="6459785"/>
            <a:ext cx="1312025"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83"/>
        <p:cNvGrpSpPr/>
        <p:nvPr/>
      </p:nvGrpSpPr>
      <p:grpSpPr>
        <a:xfrm>
          <a:off x="0" y="0"/>
          <a:ext cx="0" cy="0"/>
          <a:chOff x="0" y="0"/>
          <a:chExt cx="0" cy="0"/>
        </a:xfrm>
      </p:grpSpPr>
      <p:sp>
        <p:nvSpPr>
          <p:cNvPr id="84" name="Google Shape;84;p23"/>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lvl1pPr lvl="0" algn="l">
              <a:lnSpc>
                <a:spcPct val="85000"/>
              </a:lnSpc>
              <a:spcBef>
                <a:spcPts val="0"/>
              </a:spcBef>
              <a:spcAft>
                <a:spcPts val="0"/>
              </a:spcAft>
              <a:buClr>
                <a:srgbClr val="3F3F3F"/>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5" name="Google Shape;85;p23"/>
          <p:cNvSpPr txBox="1">
            <a:spLocks noGrp="1"/>
          </p:cNvSpPr>
          <p:nvPr>
            <p:ph type="body" idx="1"/>
          </p:nvPr>
        </p:nvSpPr>
        <p:spPr>
          <a:xfrm rot="5400000">
            <a:off x="4114800" y="-1171786"/>
            <a:ext cx="4023360" cy="10058400"/>
          </a:xfrm>
          <a:prstGeom prst="rect">
            <a:avLst/>
          </a:prstGeom>
          <a:noFill/>
          <a:ln>
            <a:noFill/>
          </a:ln>
        </p:spPr>
        <p:txBody>
          <a:bodyPr spcFirstLastPara="1" wrap="square" lIns="45700" tIns="0" rIns="45700" bIns="0" anchor="t" anchorCtr="0">
            <a:normAutofit/>
          </a:bodyPr>
          <a:lstStyle>
            <a:lvl1pPr marL="457200" lvl="0" indent="-342900" algn="l">
              <a:lnSpc>
                <a:spcPct val="90000"/>
              </a:lnSpc>
              <a:spcBef>
                <a:spcPts val="1200"/>
              </a:spcBef>
              <a:spcAft>
                <a:spcPts val="0"/>
              </a:spcAft>
              <a:buSzPts val="1800"/>
              <a:buChar char=" "/>
              <a:defRPr/>
            </a:lvl1pPr>
            <a:lvl2pPr marL="914400" lvl="1" indent="-342900" algn="l">
              <a:lnSpc>
                <a:spcPct val="90000"/>
              </a:lnSpc>
              <a:spcBef>
                <a:spcPts val="200"/>
              </a:spcBef>
              <a:spcAft>
                <a:spcPts val="0"/>
              </a:spcAft>
              <a:buSzPts val="1800"/>
              <a:buChar char="◦"/>
              <a:defRPr/>
            </a:lvl2pPr>
            <a:lvl3pPr marL="1371600" lvl="2" indent="-342900" algn="l">
              <a:lnSpc>
                <a:spcPct val="90000"/>
              </a:lnSpc>
              <a:spcBef>
                <a:spcPts val="400"/>
              </a:spcBef>
              <a:spcAft>
                <a:spcPts val="0"/>
              </a:spcAft>
              <a:buSzPts val="1800"/>
              <a:buChar char="◦"/>
              <a:defRPr/>
            </a:lvl3pPr>
            <a:lvl4pPr marL="1828800" lvl="3" indent="-342900" algn="l">
              <a:lnSpc>
                <a:spcPct val="90000"/>
              </a:lnSpc>
              <a:spcBef>
                <a:spcPts val="400"/>
              </a:spcBef>
              <a:spcAft>
                <a:spcPts val="0"/>
              </a:spcAft>
              <a:buSzPts val="1800"/>
              <a:buChar char="◦"/>
              <a:defRPr/>
            </a:lvl4pPr>
            <a:lvl5pPr marL="2286000" lvl="4" indent="-342900" algn="l">
              <a:lnSpc>
                <a:spcPct val="90000"/>
              </a:lnSpc>
              <a:spcBef>
                <a:spcPts val="400"/>
              </a:spcBef>
              <a:spcAft>
                <a:spcPts val="0"/>
              </a:spcAft>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86" name="Google Shape;86;p23"/>
          <p:cNvSpPr txBox="1">
            <a:spLocks noGrp="1"/>
          </p:cNvSpPr>
          <p:nvPr>
            <p:ph type="dt" idx="10"/>
          </p:nvPr>
        </p:nvSpPr>
        <p:spPr>
          <a:xfrm>
            <a:off x="1097280" y="6459785"/>
            <a:ext cx="2472271"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7" name="Google Shape;87;p23"/>
          <p:cNvSpPr txBox="1">
            <a:spLocks noGrp="1"/>
          </p:cNvSpPr>
          <p:nvPr>
            <p:ph type="ftr" idx="11"/>
          </p:nvPr>
        </p:nvSpPr>
        <p:spPr>
          <a:xfrm>
            <a:off x="3686185" y="6459785"/>
            <a:ext cx="4822804"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8" name="Google Shape;88;p23"/>
          <p:cNvSpPr txBox="1">
            <a:spLocks noGrp="1"/>
          </p:cNvSpPr>
          <p:nvPr>
            <p:ph type="sldNum" idx="12"/>
          </p:nvPr>
        </p:nvSpPr>
        <p:spPr>
          <a:xfrm>
            <a:off x="9900458" y="6459785"/>
            <a:ext cx="1312025"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3"/>
          <p:cNvSpPr/>
          <p:nvPr/>
        </p:nvSpPr>
        <p:spPr>
          <a:xfrm>
            <a:off x="1" y="6400800"/>
            <a:ext cx="12192000" cy="4572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7;p13"/>
          <p:cNvSpPr/>
          <p:nvPr/>
        </p:nvSpPr>
        <p:spPr>
          <a:xfrm>
            <a:off x="0" y="6334316"/>
            <a:ext cx="12192001" cy="65998"/>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8;p13"/>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lvl1pPr marR="0" lvl="0" algn="l" rtl="0">
              <a:lnSpc>
                <a:spcPct val="85000"/>
              </a:lnSpc>
              <a:spcBef>
                <a:spcPts val="0"/>
              </a:spcBef>
              <a:spcAft>
                <a:spcPts val="0"/>
              </a:spcAft>
              <a:buClr>
                <a:srgbClr val="3F3F3F"/>
              </a:buClr>
              <a:buSzPts val="4800"/>
              <a:buFont typeface="Calibri"/>
              <a:buNone/>
              <a:defRPr sz="4800" b="0" i="0" u="none" strike="noStrike" cap="none">
                <a:solidFill>
                  <a:srgbClr val="3F3F3F"/>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9" name="Google Shape;9;p13"/>
          <p:cNvSpPr txBox="1">
            <a:spLocks noGrp="1"/>
          </p:cNvSpPr>
          <p:nvPr>
            <p:ph type="body" idx="1"/>
          </p:nvPr>
        </p:nvSpPr>
        <p:spPr>
          <a:xfrm>
            <a:off x="1097280" y="1845734"/>
            <a:ext cx="10058400" cy="4023360"/>
          </a:xfrm>
          <a:prstGeom prst="rect">
            <a:avLst/>
          </a:prstGeom>
          <a:noFill/>
          <a:ln>
            <a:noFill/>
          </a:ln>
        </p:spPr>
        <p:txBody>
          <a:bodyPr spcFirstLastPara="1" wrap="square" lIns="0" tIns="45700" rIns="0" bIns="45700" anchor="t" anchorCtr="0">
            <a:normAutofit/>
          </a:bodyPr>
          <a:lstStyle>
            <a:lvl1pPr marL="457200" marR="0" lvl="0" indent="-355600" algn="l" rtl="0">
              <a:lnSpc>
                <a:spcPct val="90000"/>
              </a:lnSpc>
              <a:spcBef>
                <a:spcPts val="1200"/>
              </a:spcBef>
              <a:spcAft>
                <a:spcPts val="0"/>
              </a:spcAft>
              <a:buClr>
                <a:schemeClr val="accent1"/>
              </a:buClr>
              <a:buSzPts val="2000"/>
              <a:buFont typeface="Calibri"/>
              <a:buChar char=" "/>
              <a:defRPr sz="2000" b="0" i="0" u="none" strike="noStrike" cap="none">
                <a:solidFill>
                  <a:srgbClr val="3F3F3F"/>
                </a:solidFill>
                <a:latin typeface="Calibri"/>
                <a:ea typeface="Calibri"/>
                <a:cs typeface="Calibri"/>
                <a:sym typeface="Calibri"/>
              </a:defRPr>
            </a:lvl1pPr>
            <a:lvl2pPr marL="914400" marR="0" lvl="1" indent="-342900" algn="l" rtl="0">
              <a:lnSpc>
                <a:spcPct val="90000"/>
              </a:lnSpc>
              <a:spcBef>
                <a:spcPts val="200"/>
              </a:spcBef>
              <a:spcAft>
                <a:spcPts val="0"/>
              </a:spcAft>
              <a:buClr>
                <a:schemeClr val="accent1"/>
              </a:buClr>
              <a:buSzPts val="1800"/>
              <a:buFont typeface="Calibri"/>
              <a:buChar char="◦"/>
              <a:defRPr sz="1800" b="0" i="0" u="none" strike="noStrike" cap="none">
                <a:solidFill>
                  <a:srgbClr val="3F3F3F"/>
                </a:solidFill>
                <a:latin typeface="Calibri"/>
                <a:ea typeface="Calibri"/>
                <a:cs typeface="Calibri"/>
                <a:sym typeface="Calibri"/>
              </a:defRPr>
            </a:lvl2pPr>
            <a:lvl3pPr marL="1371600" marR="0" lvl="2" indent="-317500" algn="l" rtl="0">
              <a:lnSpc>
                <a:spcPct val="90000"/>
              </a:lnSpc>
              <a:spcBef>
                <a:spcPts val="400"/>
              </a:spcBef>
              <a:spcAft>
                <a:spcPts val="0"/>
              </a:spcAft>
              <a:buClr>
                <a:schemeClr val="accent1"/>
              </a:buClr>
              <a:buSzPts val="1400"/>
              <a:buFont typeface="Calibri"/>
              <a:buChar char="◦"/>
              <a:defRPr sz="1400" b="0" i="0" u="none" strike="noStrike" cap="none">
                <a:solidFill>
                  <a:srgbClr val="3F3F3F"/>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accent1"/>
              </a:buClr>
              <a:buSzPts val="1400"/>
              <a:buFont typeface="Calibri"/>
              <a:buChar char="◦"/>
              <a:defRPr sz="1400" b="0" i="0" u="none" strike="noStrike" cap="none">
                <a:solidFill>
                  <a:srgbClr val="3F3F3F"/>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accent1"/>
              </a:buClr>
              <a:buSzPts val="1400"/>
              <a:buFont typeface="Calibri"/>
              <a:buChar char="◦"/>
              <a:defRPr sz="1400" b="0" i="0" u="none" strike="noStrike" cap="none">
                <a:solidFill>
                  <a:srgbClr val="3F3F3F"/>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accent1"/>
              </a:buClr>
              <a:buSzPts val="1400"/>
              <a:buFont typeface="Calibri"/>
              <a:buChar char="◦"/>
              <a:defRPr sz="1400" b="0" i="0" u="none" strike="noStrike" cap="none">
                <a:solidFill>
                  <a:srgbClr val="3F3F3F"/>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accent1"/>
              </a:buClr>
              <a:buSzPts val="1400"/>
              <a:buFont typeface="Calibri"/>
              <a:buChar char="◦"/>
              <a:defRPr sz="1400" b="0" i="0" u="none" strike="noStrike" cap="none">
                <a:solidFill>
                  <a:srgbClr val="3F3F3F"/>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accent1"/>
              </a:buClr>
              <a:buSzPts val="1400"/>
              <a:buFont typeface="Calibri"/>
              <a:buChar char="◦"/>
              <a:defRPr sz="1400" b="0" i="0" u="none" strike="noStrike" cap="none">
                <a:solidFill>
                  <a:srgbClr val="3F3F3F"/>
                </a:solidFill>
                <a:latin typeface="Calibri"/>
                <a:ea typeface="Calibri"/>
                <a:cs typeface="Calibri"/>
                <a:sym typeface="Calibri"/>
              </a:defRPr>
            </a:lvl8pPr>
            <a:lvl9pPr marL="4114800" marR="0" lvl="8" indent="-317500" algn="l" rtl="0">
              <a:lnSpc>
                <a:spcPct val="90000"/>
              </a:lnSpc>
              <a:spcBef>
                <a:spcPts val="400"/>
              </a:spcBef>
              <a:spcAft>
                <a:spcPts val="400"/>
              </a:spcAft>
              <a:buClr>
                <a:schemeClr val="accent1"/>
              </a:buClr>
              <a:buSzPts val="1400"/>
              <a:buFont typeface="Calibri"/>
              <a:buChar char="◦"/>
              <a:defRPr sz="1400" b="0" i="0" u="none" strike="noStrike" cap="none">
                <a:solidFill>
                  <a:srgbClr val="3F3F3F"/>
                </a:solidFill>
                <a:latin typeface="Calibri"/>
                <a:ea typeface="Calibri"/>
                <a:cs typeface="Calibri"/>
                <a:sym typeface="Calibri"/>
              </a:defRPr>
            </a:lvl9pPr>
          </a:lstStyle>
          <a:p>
            <a:endParaRPr/>
          </a:p>
        </p:txBody>
      </p:sp>
      <p:sp>
        <p:nvSpPr>
          <p:cNvPr id="10" name="Google Shape;10;p13"/>
          <p:cNvSpPr txBox="1">
            <a:spLocks noGrp="1"/>
          </p:cNvSpPr>
          <p:nvPr>
            <p:ph type="dt" idx="10"/>
          </p:nvPr>
        </p:nvSpPr>
        <p:spPr>
          <a:xfrm>
            <a:off x="1097280" y="6459785"/>
            <a:ext cx="2472271"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900" b="0" i="0" u="none" strike="noStrike" cap="none">
                <a:solidFill>
                  <a:srgbClr val="FFFFFF"/>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1" name="Google Shape;11;p13"/>
          <p:cNvSpPr txBox="1">
            <a:spLocks noGrp="1"/>
          </p:cNvSpPr>
          <p:nvPr>
            <p:ph type="ftr" idx="11"/>
          </p:nvPr>
        </p:nvSpPr>
        <p:spPr>
          <a:xfrm>
            <a:off x="3686185" y="6459785"/>
            <a:ext cx="4822804"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900" b="0" i="0" u="none" strike="noStrike" cap="none">
                <a:solidFill>
                  <a:srgbClr val="FFFFFF"/>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2" name="Google Shape;12;p13"/>
          <p:cNvSpPr txBox="1">
            <a:spLocks noGrp="1"/>
          </p:cNvSpPr>
          <p:nvPr>
            <p:ph type="sldNum" idx="12"/>
          </p:nvPr>
        </p:nvSpPr>
        <p:spPr>
          <a:xfrm>
            <a:off x="9900458" y="6459785"/>
            <a:ext cx="1312025"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050" b="0" i="0" u="none" strike="noStrike" cap="none">
                <a:solidFill>
                  <a:srgbClr val="FFFFFF"/>
                </a:solidFill>
                <a:latin typeface="Calibri"/>
                <a:ea typeface="Calibri"/>
                <a:cs typeface="Calibri"/>
                <a:sym typeface="Calibri"/>
              </a:defRPr>
            </a:lvl1pPr>
            <a:lvl2pPr marL="0" marR="0" lvl="1" indent="0" algn="r" rtl="0">
              <a:spcBef>
                <a:spcPts val="0"/>
              </a:spcBef>
              <a:buNone/>
              <a:defRPr sz="1050" b="0" i="0" u="none" strike="noStrike" cap="none">
                <a:solidFill>
                  <a:srgbClr val="FFFFFF"/>
                </a:solidFill>
                <a:latin typeface="Calibri"/>
                <a:ea typeface="Calibri"/>
                <a:cs typeface="Calibri"/>
                <a:sym typeface="Calibri"/>
              </a:defRPr>
            </a:lvl2pPr>
            <a:lvl3pPr marL="0" marR="0" lvl="2" indent="0" algn="r" rtl="0">
              <a:spcBef>
                <a:spcPts val="0"/>
              </a:spcBef>
              <a:buNone/>
              <a:defRPr sz="1050" b="0" i="0" u="none" strike="noStrike" cap="none">
                <a:solidFill>
                  <a:srgbClr val="FFFFFF"/>
                </a:solidFill>
                <a:latin typeface="Calibri"/>
                <a:ea typeface="Calibri"/>
                <a:cs typeface="Calibri"/>
                <a:sym typeface="Calibri"/>
              </a:defRPr>
            </a:lvl3pPr>
            <a:lvl4pPr marL="0" marR="0" lvl="3" indent="0" algn="r" rtl="0">
              <a:spcBef>
                <a:spcPts val="0"/>
              </a:spcBef>
              <a:buNone/>
              <a:defRPr sz="1050" b="0" i="0" u="none" strike="noStrike" cap="none">
                <a:solidFill>
                  <a:srgbClr val="FFFFFF"/>
                </a:solidFill>
                <a:latin typeface="Calibri"/>
                <a:ea typeface="Calibri"/>
                <a:cs typeface="Calibri"/>
                <a:sym typeface="Calibri"/>
              </a:defRPr>
            </a:lvl4pPr>
            <a:lvl5pPr marL="0" marR="0" lvl="4" indent="0" algn="r" rtl="0">
              <a:spcBef>
                <a:spcPts val="0"/>
              </a:spcBef>
              <a:buNone/>
              <a:defRPr sz="1050" b="0" i="0" u="none" strike="noStrike" cap="none">
                <a:solidFill>
                  <a:srgbClr val="FFFFFF"/>
                </a:solidFill>
                <a:latin typeface="Calibri"/>
                <a:ea typeface="Calibri"/>
                <a:cs typeface="Calibri"/>
                <a:sym typeface="Calibri"/>
              </a:defRPr>
            </a:lvl5pPr>
            <a:lvl6pPr marL="0" marR="0" lvl="5" indent="0" algn="r" rtl="0">
              <a:spcBef>
                <a:spcPts val="0"/>
              </a:spcBef>
              <a:buNone/>
              <a:defRPr sz="1050" b="0" i="0" u="none" strike="noStrike" cap="none">
                <a:solidFill>
                  <a:srgbClr val="FFFFFF"/>
                </a:solidFill>
                <a:latin typeface="Calibri"/>
                <a:ea typeface="Calibri"/>
                <a:cs typeface="Calibri"/>
                <a:sym typeface="Calibri"/>
              </a:defRPr>
            </a:lvl6pPr>
            <a:lvl7pPr marL="0" marR="0" lvl="6" indent="0" algn="r" rtl="0">
              <a:spcBef>
                <a:spcPts val="0"/>
              </a:spcBef>
              <a:buNone/>
              <a:defRPr sz="1050" b="0" i="0" u="none" strike="noStrike" cap="none">
                <a:solidFill>
                  <a:srgbClr val="FFFFFF"/>
                </a:solidFill>
                <a:latin typeface="Calibri"/>
                <a:ea typeface="Calibri"/>
                <a:cs typeface="Calibri"/>
                <a:sym typeface="Calibri"/>
              </a:defRPr>
            </a:lvl7pPr>
            <a:lvl8pPr marL="0" marR="0" lvl="7" indent="0" algn="r" rtl="0">
              <a:spcBef>
                <a:spcPts val="0"/>
              </a:spcBef>
              <a:buNone/>
              <a:defRPr sz="1050" b="0" i="0" u="none" strike="noStrike" cap="none">
                <a:solidFill>
                  <a:srgbClr val="FFFFFF"/>
                </a:solidFill>
                <a:latin typeface="Calibri"/>
                <a:ea typeface="Calibri"/>
                <a:cs typeface="Calibri"/>
                <a:sym typeface="Calibri"/>
              </a:defRPr>
            </a:lvl8pPr>
            <a:lvl9pPr marL="0" marR="0" lvl="8" indent="0" algn="r" rtl="0">
              <a:spcBef>
                <a:spcPts val="0"/>
              </a:spcBef>
              <a:buNone/>
              <a:defRPr sz="1050" b="0" i="0" u="none" strike="noStrike" cap="none">
                <a:solidFill>
                  <a:srgbClr val="FFFFFF"/>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cxnSp>
        <p:nvCxnSpPr>
          <p:cNvPr id="13" name="Google Shape;13;p13"/>
          <p:cNvCxnSpPr/>
          <p:nvPr/>
        </p:nvCxnSpPr>
        <p:spPr>
          <a:xfrm>
            <a:off x="1193532" y="1737845"/>
            <a:ext cx="9966960" cy="0"/>
          </a:xfrm>
          <a:prstGeom prst="straightConnector1">
            <a:avLst/>
          </a:prstGeom>
          <a:noFill/>
          <a:ln w="9525" cap="flat" cmpd="sng">
            <a:solidFill>
              <a:srgbClr val="7F7F7F"/>
            </a:solidFill>
            <a:prstDash val="solid"/>
            <a:round/>
            <a:headEnd type="none" w="sm" len="sm"/>
            <a:tailEnd type="none" w="sm" len="sm"/>
          </a:ln>
        </p:spPr>
      </p:cxnSp>
    </p:spTree>
  </p:cSld>
  <p:clrMap bg1="lt1" tx1="dk1" bg2="dk2" tx2="lt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4.jpg"/><Relationship Id="rId4" Type="http://schemas.openxmlformats.org/officeDocument/2006/relationships/image" Target="../media/image3.jpg"/></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Google Shape;101;p1"/>
          <p:cNvSpPr txBox="1">
            <a:spLocks noGrp="1"/>
          </p:cNvSpPr>
          <p:nvPr>
            <p:ph type="ctrTitle"/>
          </p:nvPr>
        </p:nvSpPr>
        <p:spPr>
          <a:xfrm>
            <a:off x="1097280" y="758952"/>
            <a:ext cx="10058400" cy="3566160"/>
          </a:xfrm>
          <a:prstGeom prst="rect">
            <a:avLst/>
          </a:prstGeom>
          <a:noFill/>
          <a:ln>
            <a:noFill/>
          </a:ln>
        </p:spPr>
        <p:txBody>
          <a:bodyPr spcFirstLastPara="1" wrap="square" lIns="91425" tIns="45700" rIns="91425" bIns="45700" anchor="b" anchorCtr="0">
            <a:normAutofit/>
          </a:bodyPr>
          <a:lstStyle/>
          <a:p>
            <a:pPr marL="0" lvl="0" indent="0" algn="l" rtl="0">
              <a:lnSpc>
                <a:spcPct val="85000"/>
              </a:lnSpc>
              <a:spcBef>
                <a:spcPts val="0"/>
              </a:spcBef>
              <a:spcAft>
                <a:spcPts val="0"/>
              </a:spcAft>
              <a:buClr>
                <a:srgbClr val="262626"/>
              </a:buClr>
              <a:buSzPts val="8000"/>
              <a:buFont typeface="Calibri"/>
              <a:buNone/>
            </a:pPr>
            <a:r>
              <a:rPr lang="en-US" dirty="0" smtClean="0"/>
              <a:t>Chroma key filming</a:t>
            </a:r>
            <a:endParaRPr dirty="0"/>
          </a:p>
        </p:txBody>
      </p:sp>
      <p:sp>
        <p:nvSpPr>
          <p:cNvPr id="102" name="Google Shape;102;p1"/>
          <p:cNvSpPr txBox="1">
            <a:spLocks noGrp="1"/>
          </p:cNvSpPr>
          <p:nvPr>
            <p:ph type="subTitle" idx="1"/>
          </p:nvPr>
        </p:nvSpPr>
        <p:spPr>
          <a:xfrm>
            <a:off x="1100051" y="4455620"/>
            <a:ext cx="10058400" cy="11430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SzPts val="2400"/>
              <a:buNone/>
            </a:pPr>
            <a:r>
              <a:rPr lang="en-US" dirty="0" smtClean="0"/>
              <a:t>Introduction</a:t>
            </a:r>
            <a:endParaRP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Google Shape;107;p2"/>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p>
            <a:pPr marL="0" lvl="0" indent="0" algn="l" rtl="0">
              <a:lnSpc>
                <a:spcPct val="85000"/>
              </a:lnSpc>
              <a:spcBef>
                <a:spcPts val="0"/>
              </a:spcBef>
              <a:spcAft>
                <a:spcPts val="0"/>
              </a:spcAft>
              <a:buClr>
                <a:srgbClr val="3F3F3F"/>
              </a:buClr>
              <a:buSzPts val="4800"/>
              <a:buFont typeface="Calibri"/>
              <a:buNone/>
            </a:pPr>
            <a:r>
              <a:rPr lang="en-US" dirty="0" smtClean="0"/>
              <a:t>What is </a:t>
            </a:r>
            <a:r>
              <a:rPr lang="en-US" dirty="0" err="1" smtClean="0"/>
              <a:t>chroma</a:t>
            </a:r>
            <a:r>
              <a:rPr lang="en-US" dirty="0" smtClean="0"/>
              <a:t> key?</a:t>
            </a:r>
            <a:endParaRPr dirty="0"/>
          </a:p>
        </p:txBody>
      </p:sp>
      <p:sp>
        <p:nvSpPr>
          <p:cNvPr id="108" name="Google Shape;108;p2"/>
          <p:cNvSpPr txBox="1">
            <a:spLocks noGrp="1"/>
          </p:cNvSpPr>
          <p:nvPr>
            <p:ph type="body" idx="1"/>
          </p:nvPr>
        </p:nvSpPr>
        <p:spPr>
          <a:xfrm>
            <a:off x="1097280" y="1845734"/>
            <a:ext cx="10058400" cy="4023360"/>
          </a:xfrm>
          <a:prstGeom prst="rect">
            <a:avLst/>
          </a:prstGeom>
          <a:noFill/>
          <a:ln>
            <a:noFill/>
          </a:ln>
        </p:spPr>
        <p:txBody>
          <a:bodyPr spcFirstLastPara="1" wrap="square" lIns="0" tIns="45700" rIns="0" bIns="45700" anchor="t" anchorCtr="0">
            <a:normAutofit/>
          </a:bodyPr>
          <a:lstStyle/>
          <a:p>
            <a:pPr marL="384048" lvl="1" indent="-68579" algn="l" rtl="0">
              <a:lnSpc>
                <a:spcPct val="90000"/>
              </a:lnSpc>
              <a:spcBef>
                <a:spcPts val="0"/>
              </a:spcBef>
              <a:spcAft>
                <a:spcPts val="0"/>
              </a:spcAft>
              <a:buSzPts val="1800"/>
              <a:buFont typeface="Noto Sans Symbols"/>
              <a:buNone/>
            </a:pPr>
            <a:endParaRPr sz="2400" dirty="0" smtClean="0"/>
          </a:p>
          <a:p>
            <a:pPr marL="384048" lvl="1" indent="-182880">
              <a:spcBef>
                <a:spcPts val="600"/>
              </a:spcBef>
              <a:buFont typeface="Noto Sans Symbols"/>
              <a:buChar char="▪"/>
            </a:pPr>
            <a:r>
              <a:rPr lang="en-US" sz="2400" dirty="0"/>
              <a:t>Chroma key is the process of shooting something or someone in front of a screen and then digitally replacing it with green screen backgrounds. This process – sometimes also known as Color Separation Overlay – has become a standard video production technique</a:t>
            </a:r>
            <a:r>
              <a:rPr lang="en-US" sz="2400" dirty="0" smtClean="0"/>
              <a:t>.</a:t>
            </a:r>
          </a:p>
          <a:p>
            <a:pPr marL="384048" lvl="1" indent="-182880">
              <a:spcBef>
                <a:spcPts val="600"/>
              </a:spcBef>
              <a:buFont typeface="Noto Sans Symbols"/>
              <a:buChar char="▪"/>
            </a:pPr>
            <a:endParaRPr lang="en-US" sz="2400" dirty="0"/>
          </a:p>
          <a:p>
            <a:pPr marL="384048" lvl="1" indent="-182880">
              <a:spcBef>
                <a:spcPts val="600"/>
              </a:spcBef>
              <a:buFont typeface="Noto Sans Symbols"/>
              <a:buChar char="▪"/>
            </a:pPr>
            <a:endParaRPr lang="en-US" sz="2400" dirty="0" smtClean="0"/>
          </a:p>
          <a:p>
            <a:pPr marL="384048" lvl="1" indent="-182880">
              <a:spcBef>
                <a:spcPts val="600"/>
              </a:spcBef>
              <a:buFont typeface="Noto Sans Symbols"/>
              <a:buChar char="▪"/>
            </a:pPr>
            <a:r>
              <a:rPr lang="en-US" sz="2400" dirty="0"/>
              <a:t>The most common color of screen to shoot in front of is green, hence the term green screen which is often used interchangeably with </a:t>
            </a:r>
            <a:r>
              <a:rPr lang="en-US" sz="2400" dirty="0" err="1"/>
              <a:t>chroma</a:t>
            </a:r>
            <a:r>
              <a:rPr lang="en-US" sz="2400" dirty="0"/>
              <a:t> key. It doesn’t have to be a green screen, but using a </a:t>
            </a:r>
            <a:r>
              <a:rPr lang="en-US" sz="2400" dirty="0" err="1"/>
              <a:t>chroma</a:t>
            </a:r>
            <a:r>
              <a:rPr lang="en-US" sz="2400" dirty="0"/>
              <a:t> key green screen is most common.</a:t>
            </a:r>
            <a:endParaRPr sz="24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113" name="Google Shape;113;p3"/>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p>
            <a:pPr marL="0" lvl="0" indent="0" algn="l" rtl="0">
              <a:lnSpc>
                <a:spcPct val="85000"/>
              </a:lnSpc>
              <a:spcBef>
                <a:spcPts val="0"/>
              </a:spcBef>
              <a:spcAft>
                <a:spcPts val="0"/>
              </a:spcAft>
              <a:buClr>
                <a:srgbClr val="3F3F3F"/>
              </a:buClr>
              <a:buSzPts val="4800"/>
              <a:buFont typeface="Calibri"/>
              <a:buNone/>
            </a:pPr>
            <a:r>
              <a:rPr lang="en-US" dirty="0" smtClean="0"/>
              <a:t>Lighting</a:t>
            </a:r>
            <a:endParaRPr dirty="0"/>
          </a:p>
        </p:txBody>
      </p:sp>
      <p:sp>
        <p:nvSpPr>
          <p:cNvPr id="114" name="Google Shape;114;p3"/>
          <p:cNvSpPr txBox="1">
            <a:spLocks noGrp="1"/>
          </p:cNvSpPr>
          <p:nvPr>
            <p:ph type="body" idx="1"/>
          </p:nvPr>
        </p:nvSpPr>
        <p:spPr>
          <a:xfrm>
            <a:off x="1259379" y="1960685"/>
            <a:ext cx="3224697" cy="4132384"/>
          </a:xfrm>
          <a:prstGeom prst="rect">
            <a:avLst/>
          </a:prstGeom>
          <a:noFill/>
          <a:ln>
            <a:noFill/>
          </a:ln>
        </p:spPr>
        <p:txBody>
          <a:bodyPr spcFirstLastPara="1" wrap="square" lIns="0" tIns="45700" rIns="0" bIns="45700" anchor="t" anchorCtr="0">
            <a:normAutofit/>
          </a:bodyPr>
          <a:lstStyle/>
          <a:p>
            <a:pPr marL="384048" lvl="1" indent="-182880">
              <a:spcBef>
                <a:spcPts val="0"/>
              </a:spcBef>
              <a:buFont typeface="Noto Sans Symbols"/>
              <a:buChar char="▪"/>
            </a:pPr>
            <a:r>
              <a:rPr lang="en-US" sz="2000" dirty="0"/>
              <a:t>Getting lighting right can make a big difference to the quality of your </a:t>
            </a:r>
            <a:r>
              <a:rPr lang="en-US" sz="2000" dirty="0" err="1"/>
              <a:t>chroma</a:t>
            </a:r>
            <a:r>
              <a:rPr lang="en-US" sz="2000" dirty="0"/>
              <a:t> key work. </a:t>
            </a:r>
            <a:endParaRPr lang="en-US" sz="2000" dirty="0" smtClean="0"/>
          </a:p>
          <a:p>
            <a:pPr marL="384048" lvl="1" indent="-182880">
              <a:spcBef>
                <a:spcPts val="0"/>
              </a:spcBef>
              <a:buFont typeface="Noto Sans Symbols"/>
              <a:buChar char="▪"/>
            </a:pPr>
            <a:endParaRPr lang="en-US" sz="2000" dirty="0"/>
          </a:p>
          <a:p>
            <a:pPr marL="384048" lvl="1" indent="-182880">
              <a:spcBef>
                <a:spcPts val="0"/>
              </a:spcBef>
              <a:buFont typeface="Noto Sans Symbols"/>
              <a:buChar char="▪"/>
            </a:pPr>
            <a:r>
              <a:rPr lang="en-US" sz="2000" dirty="0" smtClean="0"/>
              <a:t>The </a:t>
            </a:r>
            <a:r>
              <a:rPr lang="en-US" sz="2000" dirty="0"/>
              <a:t>better your lighting, the stronger the contrast will be between your subject and the green screen so the better your video editor will be able to make the distinction and separate the two.</a:t>
            </a:r>
            <a:endParaRPr sz="2000" dirty="0"/>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4155673" y="3392038"/>
            <a:ext cx="3652571" cy="2056941"/>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10429" y="1737360"/>
            <a:ext cx="5181571" cy="2296288"/>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013315" y="3856332"/>
            <a:ext cx="3217051" cy="3001668"/>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Google Shape;120;p4"/>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p>
            <a:pPr marL="0" lvl="0" indent="0" algn="l" rtl="0">
              <a:lnSpc>
                <a:spcPct val="85000"/>
              </a:lnSpc>
              <a:spcBef>
                <a:spcPts val="0"/>
              </a:spcBef>
              <a:spcAft>
                <a:spcPts val="0"/>
              </a:spcAft>
              <a:buClr>
                <a:srgbClr val="3F3F3F"/>
              </a:buClr>
              <a:buSzPts val="4800"/>
              <a:buFont typeface="Calibri"/>
              <a:buNone/>
            </a:pPr>
            <a:r>
              <a:rPr lang="en-US" dirty="0" smtClean="0"/>
              <a:t>Lighting</a:t>
            </a:r>
            <a:endParaRPr dirty="0"/>
          </a:p>
        </p:txBody>
      </p:sp>
      <p:sp>
        <p:nvSpPr>
          <p:cNvPr id="121" name="Google Shape;121;p4"/>
          <p:cNvSpPr txBox="1">
            <a:spLocks noGrp="1"/>
          </p:cNvSpPr>
          <p:nvPr>
            <p:ph type="body" idx="1"/>
          </p:nvPr>
        </p:nvSpPr>
        <p:spPr>
          <a:xfrm>
            <a:off x="764931" y="2200257"/>
            <a:ext cx="3780692" cy="3620252"/>
          </a:xfrm>
          <a:prstGeom prst="rect">
            <a:avLst/>
          </a:prstGeom>
          <a:noFill/>
          <a:ln>
            <a:noFill/>
          </a:ln>
        </p:spPr>
        <p:txBody>
          <a:bodyPr spcFirstLastPara="1" wrap="square" lIns="0" tIns="45700" rIns="0" bIns="45700" anchor="t" anchorCtr="0">
            <a:normAutofit/>
          </a:bodyPr>
          <a:lstStyle/>
          <a:p>
            <a:pPr marL="384048" lvl="1" indent="-182879">
              <a:spcBef>
                <a:spcPts val="0"/>
              </a:spcBef>
              <a:buSzPct val="100000"/>
              <a:buFont typeface="Noto Sans Symbols"/>
              <a:buChar char="▪"/>
            </a:pPr>
            <a:r>
              <a:rPr lang="en-US" sz="2000" dirty="0"/>
              <a:t>Ensure you have the correct lighting for both the foreground and background, and ensure that you keep shadows to a minimum</a:t>
            </a:r>
            <a:r>
              <a:rPr lang="en-US" sz="2000" dirty="0" smtClean="0"/>
              <a:t>.</a:t>
            </a:r>
          </a:p>
          <a:p>
            <a:pPr marL="384048" lvl="1" indent="-182879">
              <a:spcBef>
                <a:spcPts val="0"/>
              </a:spcBef>
              <a:buSzPct val="100000"/>
              <a:buFont typeface="Noto Sans Symbols"/>
              <a:buChar char="▪"/>
            </a:pPr>
            <a:endParaRPr lang="en-US" sz="2000" dirty="0"/>
          </a:p>
          <a:p>
            <a:pPr marL="384048" lvl="1" indent="-182879">
              <a:spcBef>
                <a:spcPts val="0"/>
              </a:spcBef>
              <a:buSzPct val="100000"/>
              <a:buFont typeface="Noto Sans Symbols"/>
              <a:buChar char="▪"/>
            </a:pPr>
            <a:r>
              <a:rPr lang="en-US" sz="2000" dirty="0" smtClean="0"/>
              <a:t>Lighting </a:t>
            </a:r>
            <a:r>
              <a:rPr lang="en-US" sz="2000" dirty="0"/>
              <a:t>should be even, consistent, and diffuse. The better your lighting, the better the green screen background will integrate with the foreground shot.</a:t>
            </a:r>
            <a:endParaRPr sz="2000"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36477" y="1841256"/>
            <a:ext cx="7315200" cy="493395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p5"/>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p>
            <a:pPr marL="0" lvl="0" indent="0" algn="l" rtl="0">
              <a:lnSpc>
                <a:spcPct val="85000"/>
              </a:lnSpc>
              <a:spcBef>
                <a:spcPts val="0"/>
              </a:spcBef>
              <a:spcAft>
                <a:spcPts val="0"/>
              </a:spcAft>
              <a:buClr>
                <a:srgbClr val="3F3F3F"/>
              </a:buClr>
              <a:buSzPts val="4800"/>
              <a:buFont typeface="Calibri"/>
              <a:buNone/>
            </a:pPr>
            <a:r>
              <a:rPr lang="en-US" dirty="0" smtClean="0"/>
              <a:t>Post-production</a:t>
            </a:r>
            <a:endParaRPr dirty="0"/>
          </a:p>
        </p:txBody>
      </p:sp>
      <p:sp>
        <p:nvSpPr>
          <p:cNvPr id="128" name="Google Shape;128;p5"/>
          <p:cNvSpPr txBox="1">
            <a:spLocks noGrp="1"/>
          </p:cNvSpPr>
          <p:nvPr>
            <p:ph type="body" idx="1"/>
          </p:nvPr>
        </p:nvSpPr>
        <p:spPr>
          <a:xfrm>
            <a:off x="685801" y="2142067"/>
            <a:ext cx="3367453" cy="3649133"/>
          </a:xfrm>
          <a:prstGeom prst="rect">
            <a:avLst/>
          </a:prstGeom>
          <a:noFill/>
          <a:ln>
            <a:noFill/>
          </a:ln>
        </p:spPr>
        <p:txBody>
          <a:bodyPr spcFirstLastPara="1" wrap="square" lIns="0" tIns="45700" rIns="0" bIns="45700" anchor="t" anchorCtr="0">
            <a:normAutofit/>
          </a:bodyPr>
          <a:lstStyle/>
          <a:p>
            <a:pPr marL="384048" lvl="1" indent="-182880" algn="l" rtl="0">
              <a:lnSpc>
                <a:spcPct val="90000"/>
              </a:lnSpc>
              <a:spcBef>
                <a:spcPts val="0"/>
              </a:spcBef>
              <a:spcAft>
                <a:spcPts val="0"/>
              </a:spcAft>
              <a:buSzPts val="1800"/>
              <a:buFont typeface="Noto Sans Symbols"/>
              <a:buChar char="▪"/>
            </a:pPr>
            <a:r>
              <a:rPr lang="en-US" dirty="0" smtClean="0"/>
              <a:t>Once the background is deleted, we can export new video with “alpha-channel”. This allows us to have transparent background.</a:t>
            </a:r>
          </a:p>
          <a:p>
            <a:pPr marL="384048" lvl="1" indent="-182880" algn="l" rtl="0">
              <a:lnSpc>
                <a:spcPct val="90000"/>
              </a:lnSpc>
              <a:spcBef>
                <a:spcPts val="0"/>
              </a:spcBef>
              <a:spcAft>
                <a:spcPts val="0"/>
              </a:spcAft>
              <a:buSzPts val="1800"/>
              <a:buFont typeface="Noto Sans Symbols"/>
              <a:buChar char="▪"/>
            </a:pPr>
            <a:endParaRPr lang="en-US" dirty="0"/>
          </a:p>
          <a:p>
            <a:pPr marL="384048" lvl="1" indent="-182880" algn="l" rtl="0">
              <a:lnSpc>
                <a:spcPct val="90000"/>
              </a:lnSpc>
              <a:spcBef>
                <a:spcPts val="0"/>
              </a:spcBef>
              <a:spcAft>
                <a:spcPts val="0"/>
              </a:spcAft>
              <a:buSzPts val="1800"/>
              <a:buFont typeface="Noto Sans Symbols"/>
              <a:buChar char="▪"/>
            </a:pPr>
            <a:r>
              <a:rPr lang="en-US" dirty="0" smtClean="0"/>
              <a:t>This background can now be replaced with any other scene or footage.</a:t>
            </a:r>
            <a:endParaRPr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46746" y="2060584"/>
            <a:ext cx="7305675" cy="3562350"/>
          </a:xfrm>
          <a:prstGeom prst="rect">
            <a:avLst/>
          </a:prstGeom>
        </p:spPr>
      </p:pic>
    </p:spTree>
  </p:cSld>
  <p:clrMapOvr>
    <a:masterClrMapping/>
  </p:clrMapOvr>
</p:sld>
</file>

<file path=ppt/theme/theme1.xml><?xml version="1.0" encoding="utf-8"?>
<a:theme xmlns:a="http://schemas.openxmlformats.org/drawingml/2006/main" name="Retrospect">
  <a:themeElements>
    <a:clrScheme name="Retrospect">
      <a:dk1>
        <a:srgbClr val="000000"/>
      </a:dk1>
      <a:lt1>
        <a:srgbClr val="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TotalTime>
  <Words>244</Words>
  <Application>Microsoft Office PowerPoint</Application>
  <PresentationFormat>Widescreen</PresentationFormat>
  <Paragraphs>20</Paragraphs>
  <Slides>5</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Noto Sans Symbols</vt:lpstr>
      <vt:lpstr>Retrospect</vt:lpstr>
      <vt:lpstr>Chroma key filming</vt:lpstr>
      <vt:lpstr>What is chroma key?</vt:lpstr>
      <vt:lpstr>Lighting</vt:lpstr>
      <vt:lpstr>Lighting</vt:lpstr>
      <vt:lpstr>Post-production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360° video</dc:title>
  <dc:creator>Bojan</dc:creator>
  <cp:lastModifiedBy>Windows User</cp:lastModifiedBy>
  <cp:revision>4</cp:revision>
  <dcterms:created xsi:type="dcterms:W3CDTF">2022-06-13T18:48:18Z</dcterms:created>
  <dcterms:modified xsi:type="dcterms:W3CDTF">2024-02-19T13:42:41Z</dcterms:modified>
</cp:coreProperties>
</file>