
<file path=[Content_Types].xml><?xml version="1.0" encoding="utf-8"?>
<Types xmlns="http://schemas.openxmlformats.org/package/2006/content-types">
  <Default Extension="png" ContentType="image/png"/>
  <Default Extension="mov" ContentType="video/quicktime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76" r:id="rId3"/>
    <p:sldId id="268" r:id="rId4"/>
    <p:sldId id="267" r:id="rId5"/>
    <p:sldId id="269" r:id="rId6"/>
    <p:sldId id="277" r:id="rId7"/>
    <p:sldId id="279" r:id="rId8"/>
    <p:sldId id="259" r:id="rId9"/>
    <p:sldId id="294" r:id="rId10"/>
    <p:sldId id="293" r:id="rId11"/>
    <p:sldId id="281" r:id="rId12"/>
    <p:sldId id="282" r:id="rId13"/>
    <p:sldId id="286" r:id="rId14"/>
    <p:sldId id="295" r:id="rId15"/>
    <p:sldId id="280" r:id="rId16"/>
    <p:sldId id="258" r:id="rId17"/>
    <p:sldId id="289" r:id="rId18"/>
    <p:sldId id="296" r:id="rId19"/>
    <p:sldId id="291" r:id="rId20"/>
    <p:sldId id="297" r:id="rId21"/>
    <p:sldId id="275" r:id="rId22"/>
    <p:sldId id="260" r:id="rId23"/>
    <p:sldId id="273" r:id="rId24"/>
    <p:sldId id="262" r:id="rId25"/>
    <p:sldId id="274" r:id="rId26"/>
    <p:sldId id="266" r:id="rId27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B232"/>
    <a:srgbClr val="C5D2E0"/>
    <a:srgbClr val="0021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97" autoAdjust="0"/>
    <p:restoredTop sz="93562" autoAdjust="0"/>
  </p:normalViewPr>
  <p:slideViewPr>
    <p:cSldViewPr>
      <p:cViewPr varScale="1">
        <p:scale>
          <a:sx n="87" d="100"/>
          <a:sy n="87" d="100"/>
        </p:scale>
        <p:origin x="171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29" d="100"/>
          <a:sy n="129" d="100"/>
        </p:scale>
        <p:origin x="4860" y="132"/>
      </p:cViewPr>
      <p:guideLst/>
    </p:cSldViewPr>
  </p:notesViewPr>
  <p:gridSpacing cx="71289" cy="7128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C436FD-1D81-435A-87FA-EF7EAE5A8BA4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0EF69E9-2413-4DA4-B4D5-317F83E45ED3}">
      <dgm:prSet phldrT="[Text]"/>
      <dgm:spPr>
        <a:solidFill>
          <a:srgbClr val="BBB232"/>
        </a:solidFill>
      </dgm:spPr>
      <dgm:t>
        <a:bodyPr/>
        <a:lstStyle/>
        <a:p>
          <a:r>
            <a:rPr lang="en-GB" dirty="0" smtClean="0"/>
            <a:t>My Hard Disk</a:t>
          </a:r>
          <a:endParaRPr lang="en-GB" dirty="0"/>
        </a:p>
      </dgm:t>
    </dgm:pt>
    <dgm:pt modelId="{E1E684A1-1C50-4331-8B61-3F9FC0509C79}" type="parTrans" cxnId="{77660F8E-D20E-4F4C-8EC4-416B7E626FBA}">
      <dgm:prSet/>
      <dgm:spPr/>
      <dgm:t>
        <a:bodyPr/>
        <a:lstStyle/>
        <a:p>
          <a:endParaRPr lang="en-GB"/>
        </a:p>
      </dgm:t>
    </dgm:pt>
    <dgm:pt modelId="{0DB43A48-D375-491F-9644-EA47682DBA16}" type="sibTrans" cxnId="{77660F8E-D20E-4F4C-8EC4-416B7E626FBA}">
      <dgm:prSet/>
      <dgm:spPr/>
      <dgm:t>
        <a:bodyPr/>
        <a:lstStyle/>
        <a:p>
          <a:endParaRPr lang="en-GB"/>
        </a:p>
      </dgm:t>
    </dgm:pt>
    <dgm:pt modelId="{CDF6FF78-A171-44E7-807A-62406A05EC60}">
      <dgm:prSet phldrT="[Text]"/>
      <dgm:spPr>
        <a:solidFill>
          <a:srgbClr val="BBB232"/>
        </a:solidFill>
      </dgm:spPr>
      <dgm:t>
        <a:bodyPr/>
        <a:lstStyle/>
        <a:p>
          <a:r>
            <a:rPr lang="en-GB" dirty="0" smtClean="0"/>
            <a:t>Expenses</a:t>
          </a:r>
          <a:endParaRPr lang="en-GB" dirty="0"/>
        </a:p>
      </dgm:t>
    </dgm:pt>
    <dgm:pt modelId="{FC13EA7A-D9A2-4446-B3ED-304FE3A8DE91}" type="parTrans" cxnId="{4FFCFB10-D289-4928-8B88-202F02595EDC}">
      <dgm:prSet/>
      <dgm:spPr>
        <a:solidFill>
          <a:schemeClr val="accent2"/>
        </a:solidFill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85BF43C0-0A18-4992-9B5C-606AD6B170F9}" type="sibTrans" cxnId="{4FFCFB10-D289-4928-8B88-202F02595EDC}">
      <dgm:prSet/>
      <dgm:spPr/>
      <dgm:t>
        <a:bodyPr/>
        <a:lstStyle/>
        <a:p>
          <a:endParaRPr lang="en-GB"/>
        </a:p>
      </dgm:t>
    </dgm:pt>
    <dgm:pt modelId="{21AE01A1-4FFA-440C-A52D-7B6C6B63181A}">
      <dgm:prSet phldrT="[Text]"/>
      <dgm:spPr>
        <a:solidFill>
          <a:srgbClr val="BBB232"/>
        </a:solidFill>
      </dgm:spPr>
      <dgm:t>
        <a:bodyPr/>
        <a:lstStyle/>
        <a:p>
          <a:r>
            <a:rPr lang="en-GB" dirty="0" smtClean="0"/>
            <a:t>Presentations</a:t>
          </a:r>
          <a:endParaRPr lang="en-GB" dirty="0"/>
        </a:p>
      </dgm:t>
    </dgm:pt>
    <dgm:pt modelId="{8346B9C6-97EA-49D8-8669-3BFBADDF4BED}" type="parTrans" cxnId="{55D08E84-F663-4D4E-A9FD-CF3A99D937E3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50C2E267-7B76-48C9-8FE2-9C5687130961}" type="sibTrans" cxnId="{55D08E84-F663-4D4E-A9FD-CF3A99D937E3}">
      <dgm:prSet/>
      <dgm:spPr/>
      <dgm:t>
        <a:bodyPr/>
        <a:lstStyle/>
        <a:p>
          <a:endParaRPr lang="en-GB"/>
        </a:p>
      </dgm:t>
    </dgm:pt>
    <dgm:pt modelId="{1C5E2687-BB81-4278-A3FC-992A8C663CFF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GB" dirty="0" smtClean="0">
              <a:solidFill>
                <a:schemeClr val="tx2">
                  <a:lumMod val="95000"/>
                  <a:lumOff val="5000"/>
                </a:schemeClr>
              </a:solidFill>
            </a:rPr>
            <a:t>Document1.txt</a:t>
          </a:r>
          <a:endParaRPr lang="en-GB" dirty="0">
            <a:solidFill>
              <a:schemeClr val="tx2">
                <a:lumMod val="95000"/>
                <a:lumOff val="5000"/>
              </a:schemeClr>
            </a:solidFill>
          </a:endParaRPr>
        </a:p>
      </dgm:t>
    </dgm:pt>
    <dgm:pt modelId="{E3978E8C-D479-4185-9076-A7F87341BAA2}" type="parTrans" cxnId="{D9744FF5-16C6-48B8-860B-4D9C16507436}">
      <dgm:prSet/>
      <dgm:spPr/>
      <dgm:t>
        <a:bodyPr/>
        <a:lstStyle/>
        <a:p>
          <a:endParaRPr lang="en-GB"/>
        </a:p>
      </dgm:t>
    </dgm:pt>
    <dgm:pt modelId="{7C297004-1F18-4691-9856-4AF52F9E53A1}" type="sibTrans" cxnId="{D9744FF5-16C6-48B8-860B-4D9C16507436}">
      <dgm:prSet/>
      <dgm:spPr/>
      <dgm:t>
        <a:bodyPr/>
        <a:lstStyle/>
        <a:p>
          <a:endParaRPr lang="en-GB"/>
        </a:p>
      </dgm:t>
    </dgm:pt>
    <dgm:pt modelId="{E74461FD-6808-4B92-A94B-83F46C72BB39}">
      <dgm:prSet phldrT="[Text]"/>
      <dgm:spPr>
        <a:solidFill>
          <a:srgbClr val="BFBFBF"/>
        </a:solidFill>
      </dgm:spPr>
      <dgm:t>
        <a:bodyPr/>
        <a:lstStyle/>
        <a:p>
          <a:r>
            <a:rPr lang="en-GB" dirty="0" smtClean="0">
              <a:solidFill>
                <a:schemeClr val="tx2">
                  <a:lumMod val="95000"/>
                  <a:lumOff val="5000"/>
                </a:schemeClr>
              </a:solidFill>
            </a:rPr>
            <a:t>Document2.doc</a:t>
          </a:r>
          <a:endParaRPr lang="en-GB" dirty="0">
            <a:solidFill>
              <a:schemeClr val="tx2">
                <a:lumMod val="95000"/>
                <a:lumOff val="5000"/>
              </a:schemeClr>
            </a:solidFill>
          </a:endParaRPr>
        </a:p>
      </dgm:t>
    </dgm:pt>
    <dgm:pt modelId="{D66B2327-2005-4B3C-ABA2-D8756B90B733}" type="parTrans" cxnId="{B4AA96E9-0D20-4C20-B7B0-A31C93AE3221}">
      <dgm:prSet/>
      <dgm:spPr>
        <a:solidFill>
          <a:schemeClr val="accent2"/>
        </a:solidFill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EFBFE2B5-9FB4-488C-A57E-1F87A9DAE0AC}" type="sibTrans" cxnId="{B4AA96E9-0D20-4C20-B7B0-A31C93AE3221}">
      <dgm:prSet/>
      <dgm:spPr/>
      <dgm:t>
        <a:bodyPr/>
        <a:lstStyle/>
        <a:p>
          <a:endParaRPr lang="en-GB"/>
        </a:p>
      </dgm:t>
    </dgm:pt>
    <dgm:pt modelId="{07299B0E-A9F9-4206-A84B-35C16819543D}">
      <dgm:prSet phldrT="[Text]"/>
      <dgm:spPr>
        <a:solidFill>
          <a:srgbClr val="BFBFBF"/>
        </a:solidFill>
      </dgm:spPr>
      <dgm:t>
        <a:bodyPr/>
        <a:lstStyle/>
        <a:p>
          <a:r>
            <a:rPr lang="en-GB" dirty="0" err="1" smtClean="0">
              <a:solidFill>
                <a:schemeClr val="tx2">
                  <a:lumMod val="95000"/>
                  <a:lumOff val="5000"/>
                </a:schemeClr>
              </a:solidFill>
            </a:rPr>
            <a:t>Flights.pdf</a:t>
          </a:r>
          <a:endParaRPr lang="en-GB" dirty="0">
            <a:solidFill>
              <a:schemeClr val="tx2">
                <a:lumMod val="95000"/>
                <a:lumOff val="5000"/>
              </a:schemeClr>
            </a:solidFill>
          </a:endParaRPr>
        </a:p>
      </dgm:t>
    </dgm:pt>
    <dgm:pt modelId="{2AC3AD42-E0B2-483E-A28A-A33A7F9FC403}" type="parTrans" cxnId="{43F1775B-5FBC-4F41-B69C-A200ABFE6416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B96C080C-8F93-40A3-9D11-FAB456C8E459}" type="sibTrans" cxnId="{43F1775B-5FBC-4F41-B69C-A200ABFE6416}">
      <dgm:prSet/>
      <dgm:spPr/>
      <dgm:t>
        <a:bodyPr/>
        <a:lstStyle/>
        <a:p>
          <a:endParaRPr lang="en-GB"/>
        </a:p>
      </dgm:t>
    </dgm:pt>
    <dgm:pt modelId="{7D4FAD45-8E48-4C24-8AF4-D81F041C84B2}">
      <dgm:prSet phldrT="[Text]"/>
      <dgm:spPr>
        <a:solidFill>
          <a:srgbClr val="BFBFBF"/>
        </a:solidFill>
      </dgm:spPr>
      <dgm:t>
        <a:bodyPr/>
        <a:lstStyle/>
        <a:p>
          <a:r>
            <a:rPr lang="en-GB" dirty="0" err="1" smtClean="0">
              <a:solidFill>
                <a:schemeClr val="tx2">
                  <a:lumMod val="95000"/>
                  <a:lumOff val="5000"/>
                </a:schemeClr>
              </a:solidFill>
            </a:rPr>
            <a:t>Food_drink.pdf</a:t>
          </a:r>
          <a:endParaRPr lang="en-GB" dirty="0" smtClean="0">
            <a:solidFill>
              <a:schemeClr val="tx2">
                <a:lumMod val="95000"/>
                <a:lumOff val="5000"/>
              </a:schemeClr>
            </a:solidFill>
          </a:endParaRPr>
        </a:p>
      </dgm:t>
    </dgm:pt>
    <dgm:pt modelId="{D132E8D0-DCAF-47BA-9F57-2AF5000AF588}" type="parTrans" cxnId="{D05E4868-F127-40C7-84A8-CE58E2125953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86B006DD-E5AE-4CF7-A4BB-C6A31EDEED76}" type="sibTrans" cxnId="{D05E4868-F127-40C7-84A8-CE58E2125953}">
      <dgm:prSet/>
      <dgm:spPr/>
      <dgm:t>
        <a:bodyPr/>
        <a:lstStyle/>
        <a:p>
          <a:endParaRPr lang="en-GB"/>
        </a:p>
      </dgm:t>
    </dgm:pt>
    <dgm:pt modelId="{6A16CD6B-93F8-4B23-9589-A087E0E4676E}">
      <dgm:prSet phldrT="[Text]"/>
      <dgm:spPr>
        <a:solidFill>
          <a:srgbClr val="BFBFBF"/>
        </a:solidFill>
      </dgm:spPr>
      <dgm:t>
        <a:bodyPr/>
        <a:lstStyle/>
        <a:p>
          <a:r>
            <a:rPr lang="en-GB" dirty="0" err="1" smtClean="0">
              <a:solidFill>
                <a:schemeClr val="tx2">
                  <a:lumMod val="95000"/>
                  <a:lumOff val="5000"/>
                </a:schemeClr>
              </a:solidFill>
            </a:rPr>
            <a:t>Mywork.ppt</a:t>
          </a:r>
          <a:endParaRPr lang="en-GB" dirty="0">
            <a:solidFill>
              <a:schemeClr val="tx2">
                <a:lumMod val="95000"/>
                <a:lumOff val="5000"/>
              </a:schemeClr>
            </a:solidFill>
          </a:endParaRPr>
        </a:p>
      </dgm:t>
    </dgm:pt>
    <dgm:pt modelId="{E1AB84BA-6C53-40A0-833C-4CE3592700D0}" type="parTrans" cxnId="{5956CE36-8BDC-4F0C-94F8-795AB9D8B6D2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EED7A96B-F59D-43EA-B1A2-2BFD438D5DE2}" type="sibTrans" cxnId="{5956CE36-8BDC-4F0C-94F8-795AB9D8B6D2}">
      <dgm:prSet/>
      <dgm:spPr/>
      <dgm:t>
        <a:bodyPr/>
        <a:lstStyle/>
        <a:p>
          <a:endParaRPr lang="en-GB"/>
        </a:p>
      </dgm:t>
    </dgm:pt>
    <dgm:pt modelId="{8540F3AF-A871-4D6D-AFD1-8B8EF8D2B892}">
      <dgm:prSet phldrT="[Text]"/>
      <dgm:spPr>
        <a:solidFill>
          <a:srgbClr val="BFBFBF"/>
        </a:solidFill>
      </dgm:spPr>
      <dgm:t>
        <a:bodyPr/>
        <a:lstStyle/>
        <a:p>
          <a:r>
            <a:rPr lang="en-GB" dirty="0" err="1" smtClean="0">
              <a:solidFill>
                <a:schemeClr val="tx2">
                  <a:lumMod val="95000"/>
                  <a:lumOff val="5000"/>
                </a:schemeClr>
              </a:solidFill>
            </a:rPr>
            <a:t>Conference.ppt</a:t>
          </a:r>
          <a:endParaRPr lang="en-GB" dirty="0">
            <a:solidFill>
              <a:schemeClr val="tx2">
                <a:lumMod val="95000"/>
                <a:lumOff val="5000"/>
              </a:schemeClr>
            </a:solidFill>
          </a:endParaRPr>
        </a:p>
      </dgm:t>
    </dgm:pt>
    <dgm:pt modelId="{32C214DC-3290-4DA7-B2FD-3AB7B7214072}" type="parTrans" cxnId="{FBEC7EB2-66F6-4DB3-86D2-6D4F4BB53FB1}">
      <dgm:prSet/>
      <dgm:spPr/>
      <dgm:t>
        <a:bodyPr/>
        <a:lstStyle/>
        <a:p>
          <a:endParaRPr lang="en-GB"/>
        </a:p>
      </dgm:t>
    </dgm:pt>
    <dgm:pt modelId="{5E156F37-2AD6-4526-AD66-4735FBBA3275}" type="sibTrans" cxnId="{FBEC7EB2-66F6-4DB3-86D2-6D4F4BB53FB1}">
      <dgm:prSet/>
      <dgm:spPr/>
      <dgm:t>
        <a:bodyPr/>
        <a:lstStyle/>
        <a:p>
          <a:endParaRPr lang="en-GB"/>
        </a:p>
      </dgm:t>
    </dgm:pt>
    <dgm:pt modelId="{B19A0AF1-47A3-49BB-8943-BA57FC7540A6}">
      <dgm:prSet phldrT="[Text]"/>
      <dgm:spPr>
        <a:solidFill>
          <a:srgbClr val="BFBFBF"/>
        </a:solidFill>
      </dgm:spPr>
      <dgm:t>
        <a:bodyPr/>
        <a:lstStyle/>
        <a:p>
          <a:r>
            <a:rPr lang="en-GB" dirty="0" err="1" smtClean="0">
              <a:solidFill>
                <a:schemeClr val="tx2">
                  <a:lumMod val="95000"/>
                  <a:lumOff val="5000"/>
                </a:schemeClr>
              </a:solidFill>
            </a:rPr>
            <a:t>Tutorial.ppt</a:t>
          </a:r>
          <a:endParaRPr lang="en-GB" dirty="0">
            <a:solidFill>
              <a:schemeClr val="tx2">
                <a:lumMod val="95000"/>
                <a:lumOff val="5000"/>
              </a:schemeClr>
            </a:solidFill>
          </a:endParaRPr>
        </a:p>
      </dgm:t>
    </dgm:pt>
    <dgm:pt modelId="{39004827-A981-467B-8361-EEE954495E01}" type="parTrans" cxnId="{809DF744-3838-4620-86DF-08CBA0664A49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CB31DBB2-2EBF-4B00-8AF6-8DDAB5281677}" type="sibTrans" cxnId="{809DF744-3838-4620-86DF-08CBA0664A49}">
      <dgm:prSet/>
      <dgm:spPr/>
      <dgm:t>
        <a:bodyPr/>
        <a:lstStyle/>
        <a:p>
          <a:endParaRPr lang="en-GB"/>
        </a:p>
      </dgm:t>
    </dgm:pt>
    <dgm:pt modelId="{936ECEF0-E3B5-42C1-9BBF-776BE264A8D7}" type="pres">
      <dgm:prSet presAssocID="{82C436FD-1D81-435A-87FA-EF7EAE5A8BA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0E58180-1C9F-4429-8A02-A4344723CC5C}" type="pres">
      <dgm:prSet presAssocID="{82C436FD-1D81-435A-87FA-EF7EAE5A8BA4}" presName="hierFlow" presStyleCnt="0"/>
      <dgm:spPr/>
    </dgm:pt>
    <dgm:pt modelId="{552FD554-5696-4CD5-BD7C-FFA1E91EE5E2}" type="pres">
      <dgm:prSet presAssocID="{82C436FD-1D81-435A-87FA-EF7EAE5A8BA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EFB2CFA0-04AB-4A82-AB1C-B9C57C61C954}" type="pres">
      <dgm:prSet presAssocID="{20EF69E9-2413-4DA4-B4D5-317F83E45ED3}" presName="Name14" presStyleCnt="0"/>
      <dgm:spPr/>
    </dgm:pt>
    <dgm:pt modelId="{AE0855B5-BD65-492D-880F-85025A904BAD}" type="pres">
      <dgm:prSet presAssocID="{20EF69E9-2413-4DA4-B4D5-317F83E45ED3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BB6111C-74C6-4563-A6E3-C7DB5FDA618C}" type="pres">
      <dgm:prSet presAssocID="{20EF69E9-2413-4DA4-B4D5-317F83E45ED3}" presName="hierChild2" presStyleCnt="0"/>
      <dgm:spPr/>
    </dgm:pt>
    <dgm:pt modelId="{A6B0B39F-9215-4370-918E-FE2EFCDE3FFB}" type="pres">
      <dgm:prSet presAssocID="{FC13EA7A-D9A2-4446-B3ED-304FE3A8DE91}" presName="Name19" presStyleLbl="parChTrans1D2" presStyleIdx="0" presStyleCnt="4"/>
      <dgm:spPr/>
      <dgm:t>
        <a:bodyPr/>
        <a:lstStyle/>
        <a:p>
          <a:endParaRPr lang="en-GB"/>
        </a:p>
      </dgm:t>
    </dgm:pt>
    <dgm:pt modelId="{FCD4403A-780D-4C02-808F-6EF3AA9B18F0}" type="pres">
      <dgm:prSet presAssocID="{CDF6FF78-A171-44E7-807A-62406A05EC60}" presName="Name21" presStyleCnt="0"/>
      <dgm:spPr/>
    </dgm:pt>
    <dgm:pt modelId="{739D8743-D13A-4389-BEA7-2239AE436DAF}" type="pres">
      <dgm:prSet presAssocID="{CDF6FF78-A171-44E7-807A-62406A05EC60}" presName="level2Shape" presStyleLbl="node2" presStyleIdx="0" presStyleCnt="4"/>
      <dgm:spPr/>
      <dgm:t>
        <a:bodyPr/>
        <a:lstStyle/>
        <a:p>
          <a:endParaRPr lang="en-GB"/>
        </a:p>
      </dgm:t>
    </dgm:pt>
    <dgm:pt modelId="{EF973988-BF1C-487E-BB5C-060AD6622BBB}" type="pres">
      <dgm:prSet presAssocID="{CDF6FF78-A171-44E7-807A-62406A05EC60}" presName="hierChild3" presStyleCnt="0"/>
      <dgm:spPr/>
    </dgm:pt>
    <dgm:pt modelId="{255789A5-06F0-44BC-B52D-7D80AB03AA4D}" type="pres">
      <dgm:prSet presAssocID="{2AC3AD42-E0B2-483E-A28A-A33A7F9FC403}" presName="Name19" presStyleLbl="parChTrans1D3" presStyleIdx="0" presStyleCnt="5"/>
      <dgm:spPr/>
      <dgm:t>
        <a:bodyPr/>
        <a:lstStyle/>
        <a:p>
          <a:endParaRPr lang="en-GB"/>
        </a:p>
      </dgm:t>
    </dgm:pt>
    <dgm:pt modelId="{8FF2209A-AA4B-44A1-92B8-8639A2B2B782}" type="pres">
      <dgm:prSet presAssocID="{07299B0E-A9F9-4206-A84B-35C16819543D}" presName="Name21" presStyleCnt="0"/>
      <dgm:spPr/>
    </dgm:pt>
    <dgm:pt modelId="{EF20A8A0-5CCF-4ACA-B530-B1620060B43D}" type="pres">
      <dgm:prSet presAssocID="{07299B0E-A9F9-4206-A84B-35C16819543D}" presName="level2Shape" presStyleLbl="node3" presStyleIdx="0" presStyleCnt="5"/>
      <dgm:spPr/>
      <dgm:t>
        <a:bodyPr/>
        <a:lstStyle/>
        <a:p>
          <a:endParaRPr lang="en-GB"/>
        </a:p>
      </dgm:t>
    </dgm:pt>
    <dgm:pt modelId="{CC613A1F-91ED-4FD3-A777-ADFF7D332FAD}" type="pres">
      <dgm:prSet presAssocID="{07299B0E-A9F9-4206-A84B-35C16819543D}" presName="hierChild3" presStyleCnt="0"/>
      <dgm:spPr/>
    </dgm:pt>
    <dgm:pt modelId="{A4208D7D-3954-4BE6-98CD-4A78BAAEBA79}" type="pres">
      <dgm:prSet presAssocID="{D132E8D0-DCAF-47BA-9F57-2AF5000AF588}" presName="Name19" presStyleLbl="parChTrans1D3" presStyleIdx="1" presStyleCnt="5"/>
      <dgm:spPr/>
      <dgm:t>
        <a:bodyPr/>
        <a:lstStyle/>
        <a:p>
          <a:endParaRPr lang="en-GB"/>
        </a:p>
      </dgm:t>
    </dgm:pt>
    <dgm:pt modelId="{6E91C393-538A-48C5-BCB9-6FBB5692ACD2}" type="pres">
      <dgm:prSet presAssocID="{7D4FAD45-8E48-4C24-8AF4-D81F041C84B2}" presName="Name21" presStyleCnt="0"/>
      <dgm:spPr/>
    </dgm:pt>
    <dgm:pt modelId="{849AF729-C07A-49F5-B780-2523B405E2EA}" type="pres">
      <dgm:prSet presAssocID="{7D4FAD45-8E48-4C24-8AF4-D81F041C84B2}" presName="level2Shape" presStyleLbl="node3" presStyleIdx="1" presStyleCnt="5"/>
      <dgm:spPr/>
      <dgm:t>
        <a:bodyPr/>
        <a:lstStyle/>
        <a:p>
          <a:endParaRPr lang="en-GB"/>
        </a:p>
      </dgm:t>
    </dgm:pt>
    <dgm:pt modelId="{BBFE3A69-215B-4E80-8122-8D0700E73F59}" type="pres">
      <dgm:prSet presAssocID="{7D4FAD45-8E48-4C24-8AF4-D81F041C84B2}" presName="hierChild3" presStyleCnt="0"/>
      <dgm:spPr/>
    </dgm:pt>
    <dgm:pt modelId="{F443A8B4-42CD-4876-8EAE-97EE0787317E}" type="pres">
      <dgm:prSet presAssocID="{8346B9C6-97EA-49D8-8669-3BFBADDF4BED}" presName="Name19" presStyleLbl="parChTrans1D2" presStyleIdx="1" presStyleCnt="4"/>
      <dgm:spPr/>
      <dgm:t>
        <a:bodyPr/>
        <a:lstStyle/>
        <a:p>
          <a:endParaRPr lang="en-GB"/>
        </a:p>
      </dgm:t>
    </dgm:pt>
    <dgm:pt modelId="{BE75E445-7E8E-4D8A-B5DC-0CE2C3B23899}" type="pres">
      <dgm:prSet presAssocID="{21AE01A1-4FFA-440C-A52D-7B6C6B63181A}" presName="Name21" presStyleCnt="0"/>
      <dgm:spPr/>
    </dgm:pt>
    <dgm:pt modelId="{F646A197-0C20-41F9-BE1F-3ACBE487262D}" type="pres">
      <dgm:prSet presAssocID="{21AE01A1-4FFA-440C-A52D-7B6C6B63181A}" presName="level2Shape" presStyleLbl="node2" presStyleIdx="1" presStyleCnt="4" custLinFactNeighborX="-80415" custLinFactNeighborY="-1230"/>
      <dgm:spPr/>
      <dgm:t>
        <a:bodyPr/>
        <a:lstStyle/>
        <a:p>
          <a:endParaRPr lang="en-GB"/>
        </a:p>
      </dgm:t>
    </dgm:pt>
    <dgm:pt modelId="{7DE7B7B8-9B10-448B-B00E-000D97FD4E30}" type="pres">
      <dgm:prSet presAssocID="{21AE01A1-4FFA-440C-A52D-7B6C6B63181A}" presName="hierChild3" presStyleCnt="0"/>
      <dgm:spPr/>
    </dgm:pt>
    <dgm:pt modelId="{A7455D14-E05E-4B71-BC86-B4CBCC78AB6E}" type="pres">
      <dgm:prSet presAssocID="{E1AB84BA-6C53-40A0-833C-4CE3592700D0}" presName="Name19" presStyleLbl="parChTrans1D3" presStyleIdx="2" presStyleCnt="5"/>
      <dgm:spPr/>
      <dgm:t>
        <a:bodyPr/>
        <a:lstStyle/>
        <a:p>
          <a:endParaRPr lang="en-GB"/>
        </a:p>
      </dgm:t>
    </dgm:pt>
    <dgm:pt modelId="{F46FF354-961C-4A82-B0C4-59D1AF428DC9}" type="pres">
      <dgm:prSet presAssocID="{6A16CD6B-93F8-4B23-9589-A087E0E4676E}" presName="Name21" presStyleCnt="0"/>
      <dgm:spPr/>
    </dgm:pt>
    <dgm:pt modelId="{B5847DDE-072E-4019-BFC4-F8E41DF2132C}" type="pres">
      <dgm:prSet presAssocID="{6A16CD6B-93F8-4B23-9589-A087E0E4676E}" presName="level2Shape" presStyleLbl="node3" presStyleIdx="2" presStyleCnt="5"/>
      <dgm:spPr/>
      <dgm:t>
        <a:bodyPr/>
        <a:lstStyle/>
        <a:p>
          <a:endParaRPr lang="en-GB"/>
        </a:p>
      </dgm:t>
    </dgm:pt>
    <dgm:pt modelId="{0C48D906-5571-403D-BEBB-C3C7B7AAA369}" type="pres">
      <dgm:prSet presAssocID="{6A16CD6B-93F8-4B23-9589-A087E0E4676E}" presName="hierChild3" presStyleCnt="0"/>
      <dgm:spPr/>
    </dgm:pt>
    <dgm:pt modelId="{F2643110-FD6B-4B87-9055-FB46508AC303}" type="pres">
      <dgm:prSet presAssocID="{32C214DC-3290-4DA7-B2FD-3AB7B7214072}" presName="Name19" presStyleLbl="parChTrans1D3" presStyleIdx="3" presStyleCnt="5"/>
      <dgm:spPr/>
      <dgm:t>
        <a:bodyPr/>
        <a:lstStyle/>
        <a:p>
          <a:endParaRPr lang="en-GB"/>
        </a:p>
      </dgm:t>
    </dgm:pt>
    <dgm:pt modelId="{4E286EB6-D573-4746-A1F3-6B45793E522A}" type="pres">
      <dgm:prSet presAssocID="{8540F3AF-A871-4D6D-AFD1-8B8EF8D2B892}" presName="Name21" presStyleCnt="0"/>
      <dgm:spPr/>
    </dgm:pt>
    <dgm:pt modelId="{F987BA85-E0B7-4298-A880-FDED76722D57}" type="pres">
      <dgm:prSet presAssocID="{8540F3AF-A871-4D6D-AFD1-8B8EF8D2B892}" presName="level2Shape" presStyleLbl="node3" presStyleIdx="3" presStyleCnt="5"/>
      <dgm:spPr/>
      <dgm:t>
        <a:bodyPr/>
        <a:lstStyle/>
        <a:p>
          <a:endParaRPr lang="en-GB"/>
        </a:p>
      </dgm:t>
    </dgm:pt>
    <dgm:pt modelId="{BF984AB8-FEAA-4749-9E97-57FC02E51718}" type="pres">
      <dgm:prSet presAssocID="{8540F3AF-A871-4D6D-AFD1-8B8EF8D2B892}" presName="hierChild3" presStyleCnt="0"/>
      <dgm:spPr/>
    </dgm:pt>
    <dgm:pt modelId="{D2726454-B292-4AC3-B472-B07E787E7BEA}" type="pres">
      <dgm:prSet presAssocID="{39004827-A981-467B-8361-EEE954495E01}" presName="Name19" presStyleLbl="parChTrans1D3" presStyleIdx="4" presStyleCnt="5"/>
      <dgm:spPr/>
      <dgm:t>
        <a:bodyPr/>
        <a:lstStyle/>
        <a:p>
          <a:endParaRPr lang="en-GB"/>
        </a:p>
      </dgm:t>
    </dgm:pt>
    <dgm:pt modelId="{BA7CE972-009F-4AF3-8330-6E3786D67B02}" type="pres">
      <dgm:prSet presAssocID="{B19A0AF1-47A3-49BB-8943-BA57FC7540A6}" presName="Name21" presStyleCnt="0"/>
      <dgm:spPr/>
    </dgm:pt>
    <dgm:pt modelId="{EC9ED708-2FE1-4BD1-8EE6-293415B9658D}" type="pres">
      <dgm:prSet presAssocID="{B19A0AF1-47A3-49BB-8943-BA57FC7540A6}" presName="level2Shape" presStyleLbl="node3" presStyleIdx="4" presStyleCnt="5"/>
      <dgm:spPr/>
      <dgm:t>
        <a:bodyPr/>
        <a:lstStyle/>
        <a:p>
          <a:endParaRPr lang="en-GB"/>
        </a:p>
      </dgm:t>
    </dgm:pt>
    <dgm:pt modelId="{C2BF84BD-CE4D-4C9F-8E0A-AFE1EAA77EDC}" type="pres">
      <dgm:prSet presAssocID="{B19A0AF1-47A3-49BB-8943-BA57FC7540A6}" presName="hierChild3" presStyleCnt="0"/>
      <dgm:spPr/>
    </dgm:pt>
    <dgm:pt modelId="{3FA437EC-3934-4231-B8CD-C16A4B671DBE}" type="pres">
      <dgm:prSet presAssocID="{E3978E8C-D479-4185-9076-A7F87341BAA2}" presName="Name19" presStyleLbl="parChTrans1D2" presStyleIdx="2" presStyleCnt="4"/>
      <dgm:spPr/>
      <dgm:t>
        <a:bodyPr/>
        <a:lstStyle/>
        <a:p>
          <a:endParaRPr lang="en-GB"/>
        </a:p>
      </dgm:t>
    </dgm:pt>
    <dgm:pt modelId="{E91F45B1-F2A2-4010-9A31-9796AF6C7BDD}" type="pres">
      <dgm:prSet presAssocID="{1C5E2687-BB81-4278-A3FC-992A8C663CFF}" presName="Name21" presStyleCnt="0"/>
      <dgm:spPr/>
    </dgm:pt>
    <dgm:pt modelId="{24269551-18F3-4CA4-8E3C-38618DC71E2C}" type="pres">
      <dgm:prSet presAssocID="{1C5E2687-BB81-4278-A3FC-992A8C663CFF}" presName="level2Shape" presStyleLbl="node2" presStyleIdx="2" presStyleCnt="4"/>
      <dgm:spPr/>
      <dgm:t>
        <a:bodyPr/>
        <a:lstStyle/>
        <a:p>
          <a:endParaRPr lang="en-GB"/>
        </a:p>
      </dgm:t>
    </dgm:pt>
    <dgm:pt modelId="{1A351A21-0121-47C8-BBC5-903A775E2AD5}" type="pres">
      <dgm:prSet presAssocID="{1C5E2687-BB81-4278-A3FC-992A8C663CFF}" presName="hierChild3" presStyleCnt="0"/>
      <dgm:spPr/>
    </dgm:pt>
    <dgm:pt modelId="{24046FF4-5BA2-4603-B7DB-54CD7C0C778F}" type="pres">
      <dgm:prSet presAssocID="{D66B2327-2005-4B3C-ABA2-D8756B90B733}" presName="Name19" presStyleLbl="parChTrans1D2" presStyleIdx="3" presStyleCnt="4"/>
      <dgm:spPr/>
      <dgm:t>
        <a:bodyPr/>
        <a:lstStyle/>
        <a:p>
          <a:endParaRPr lang="en-GB"/>
        </a:p>
      </dgm:t>
    </dgm:pt>
    <dgm:pt modelId="{F4296F7D-76E5-4379-B365-50F49600DA55}" type="pres">
      <dgm:prSet presAssocID="{E74461FD-6808-4B92-A94B-83F46C72BB39}" presName="Name21" presStyleCnt="0"/>
      <dgm:spPr/>
    </dgm:pt>
    <dgm:pt modelId="{C8C27BE7-D56D-420E-A141-C15C3F521C06}" type="pres">
      <dgm:prSet presAssocID="{E74461FD-6808-4B92-A94B-83F46C72BB39}" presName="level2Shape" presStyleLbl="node2" presStyleIdx="3" presStyleCnt="4"/>
      <dgm:spPr/>
      <dgm:t>
        <a:bodyPr/>
        <a:lstStyle/>
        <a:p>
          <a:endParaRPr lang="en-GB"/>
        </a:p>
      </dgm:t>
    </dgm:pt>
    <dgm:pt modelId="{633B15F6-D7C9-44A8-97E4-9093805A8E17}" type="pres">
      <dgm:prSet presAssocID="{E74461FD-6808-4B92-A94B-83F46C72BB39}" presName="hierChild3" presStyleCnt="0"/>
      <dgm:spPr/>
    </dgm:pt>
    <dgm:pt modelId="{228A8898-01D4-4F0F-897E-BC9989DC080F}" type="pres">
      <dgm:prSet presAssocID="{82C436FD-1D81-435A-87FA-EF7EAE5A8BA4}" presName="bgShapesFlow" presStyleCnt="0"/>
      <dgm:spPr/>
    </dgm:pt>
  </dgm:ptLst>
  <dgm:cxnLst>
    <dgm:cxn modelId="{7AACBFD7-5CB5-41D7-A8EA-2BB946045F58}" type="presOf" srcId="{07299B0E-A9F9-4206-A84B-35C16819543D}" destId="{EF20A8A0-5CCF-4ACA-B530-B1620060B43D}" srcOrd="0" destOrd="0" presId="urn:microsoft.com/office/officeart/2005/8/layout/hierarchy6"/>
    <dgm:cxn modelId="{809DF744-3838-4620-86DF-08CBA0664A49}" srcId="{21AE01A1-4FFA-440C-A52D-7B6C6B63181A}" destId="{B19A0AF1-47A3-49BB-8943-BA57FC7540A6}" srcOrd="2" destOrd="0" parTransId="{39004827-A981-467B-8361-EEE954495E01}" sibTransId="{CB31DBB2-2EBF-4B00-8AF6-8DDAB5281677}"/>
    <dgm:cxn modelId="{4FFCFB10-D289-4928-8B88-202F02595EDC}" srcId="{20EF69E9-2413-4DA4-B4D5-317F83E45ED3}" destId="{CDF6FF78-A171-44E7-807A-62406A05EC60}" srcOrd="0" destOrd="0" parTransId="{FC13EA7A-D9A2-4446-B3ED-304FE3A8DE91}" sibTransId="{85BF43C0-0A18-4992-9B5C-606AD6B170F9}"/>
    <dgm:cxn modelId="{93EE2674-9CDE-4837-AF44-1F000A30EE86}" type="presOf" srcId="{8540F3AF-A871-4D6D-AFD1-8B8EF8D2B892}" destId="{F987BA85-E0B7-4298-A880-FDED76722D57}" srcOrd="0" destOrd="0" presId="urn:microsoft.com/office/officeart/2005/8/layout/hierarchy6"/>
    <dgm:cxn modelId="{6BBEF94D-DCE7-4300-82D0-323C4FA3E320}" type="presOf" srcId="{2AC3AD42-E0B2-483E-A28A-A33A7F9FC403}" destId="{255789A5-06F0-44BC-B52D-7D80AB03AA4D}" srcOrd="0" destOrd="0" presId="urn:microsoft.com/office/officeart/2005/8/layout/hierarchy6"/>
    <dgm:cxn modelId="{43F1775B-5FBC-4F41-B69C-A200ABFE6416}" srcId="{CDF6FF78-A171-44E7-807A-62406A05EC60}" destId="{07299B0E-A9F9-4206-A84B-35C16819543D}" srcOrd="0" destOrd="0" parTransId="{2AC3AD42-E0B2-483E-A28A-A33A7F9FC403}" sibTransId="{B96C080C-8F93-40A3-9D11-FAB456C8E459}"/>
    <dgm:cxn modelId="{CFA3C622-341A-4A34-AE09-9DBAB19612FC}" type="presOf" srcId="{6A16CD6B-93F8-4B23-9589-A087E0E4676E}" destId="{B5847DDE-072E-4019-BFC4-F8E41DF2132C}" srcOrd="0" destOrd="0" presId="urn:microsoft.com/office/officeart/2005/8/layout/hierarchy6"/>
    <dgm:cxn modelId="{55D08E84-F663-4D4E-A9FD-CF3A99D937E3}" srcId="{20EF69E9-2413-4DA4-B4D5-317F83E45ED3}" destId="{21AE01A1-4FFA-440C-A52D-7B6C6B63181A}" srcOrd="1" destOrd="0" parTransId="{8346B9C6-97EA-49D8-8669-3BFBADDF4BED}" sibTransId="{50C2E267-7B76-48C9-8FE2-9C5687130961}"/>
    <dgm:cxn modelId="{D05E4868-F127-40C7-84A8-CE58E2125953}" srcId="{CDF6FF78-A171-44E7-807A-62406A05EC60}" destId="{7D4FAD45-8E48-4C24-8AF4-D81F041C84B2}" srcOrd="1" destOrd="0" parTransId="{D132E8D0-DCAF-47BA-9F57-2AF5000AF588}" sibTransId="{86B006DD-E5AE-4CF7-A4BB-C6A31EDEED76}"/>
    <dgm:cxn modelId="{F68D468B-2C6E-43FA-92E3-B84509841C1E}" type="presOf" srcId="{D132E8D0-DCAF-47BA-9F57-2AF5000AF588}" destId="{A4208D7D-3954-4BE6-98CD-4A78BAAEBA79}" srcOrd="0" destOrd="0" presId="urn:microsoft.com/office/officeart/2005/8/layout/hierarchy6"/>
    <dgm:cxn modelId="{77660F8E-D20E-4F4C-8EC4-416B7E626FBA}" srcId="{82C436FD-1D81-435A-87FA-EF7EAE5A8BA4}" destId="{20EF69E9-2413-4DA4-B4D5-317F83E45ED3}" srcOrd="0" destOrd="0" parTransId="{E1E684A1-1C50-4331-8B61-3F9FC0509C79}" sibTransId="{0DB43A48-D375-491F-9644-EA47682DBA16}"/>
    <dgm:cxn modelId="{5956CE36-8BDC-4F0C-94F8-795AB9D8B6D2}" srcId="{21AE01A1-4FFA-440C-A52D-7B6C6B63181A}" destId="{6A16CD6B-93F8-4B23-9589-A087E0E4676E}" srcOrd="0" destOrd="0" parTransId="{E1AB84BA-6C53-40A0-833C-4CE3592700D0}" sibTransId="{EED7A96B-F59D-43EA-B1A2-2BFD438D5DE2}"/>
    <dgm:cxn modelId="{A6A8224F-22F6-40E2-A852-98BE97D0C5B9}" type="presOf" srcId="{21AE01A1-4FFA-440C-A52D-7B6C6B63181A}" destId="{F646A197-0C20-41F9-BE1F-3ACBE487262D}" srcOrd="0" destOrd="0" presId="urn:microsoft.com/office/officeart/2005/8/layout/hierarchy6"/>
    <dgm:cxn modelId="{A54A3001-8F70-4389-BEB5-4EA7E0BCC655}" type="presOf" srcId="{D66B2327-2005-4B3C-ABA2-D8756B90B733}" destId="{24046FF4-5BA2-4603-B7DB-54CD7C0C778F}" srcOrd="0" destOrd="0" presId="urn:microsoft.com/office/officeart/2005/8/layout/hierarchy6"/>
    <dgm:cxn modelId="{FBEC7EB2-66F6-4DB3-86D2-6D4F4BB53FB1}" srcId="{21AE01A1-4FFA-440C-A52D-7B6C6B63181A}" destId="{8540F3AF-A871-4D6D-AFD1-8B8EF8D2B892}" srcOrd="1" destOrd="0" parTransId="{32C214DC-3290-4DA7-B2FD-3AB7B7214072}" sibTransId="{5E156F37-2AD6-4526-AD66-4735FBBA3275}"/>
    <dgm:cxn modelId="{633FD283-B49A-4B2D-8290-F05CBA5A7A54}" type="presOf" srcId="{7D4FAD45-8E48-4C24-8AF4-D81F041C84B2}" destId="{849AF729-C07A-49F5-B780-2523B405E2EA}" srcOrd="0" destOrd="0" presId="urn:microsoft.com/office/officeart/2005/8/layout/hierarchy6"/>
    <dgm:cxn modelId="{2F5D259C-E998-4975-B0CD-3C194C3FD145}" type="presOf" srcId="{20EF69E9-2413-4DA4-B4D5-317F83E45ED3}" destId="{AE0855B5-BD65-492D-880F-85025A904BAD}" srcOrd="0" destOrd="0" presId="urn:microsoft.com/office/officeart/2005/8/layout/hierarchy6"/>
    <dgm:cxn modelId="{0896595A-6B65-403D-882C-7F966E1D898B}" type="presOf" srcId="{1C5E2687-BB81-4278-A3FC-992A8C663CFF}" destId="{24269551-18F3-4CA4-8E3C-38618DC71E2C}" srcOrd="0" destOrd="0" presId="urn:microsoft.com/office/officeart/2005/8/layout/hierarchy6"/>
    <dgm:cxn modelId="{5958E06B-CDE4-42F9-B190-253DA4BD561C}" type="presOf" srcId="{8346B9C6-97EA-49D8-8669-3BFBADDF4BED}" destId="{F443A8B4-42CD-4876-8EAE-97EE0787317E}" srcOrd="0" destOrd="0" presId="urn:microsoft.com/office/officeart/2005/8/layout/hierarchy6"/>
    <dgm:cxn modelId="{7E965B7E-AF60-4525-9241-576AE38E1BB5}" type="presOf" srcId="{82C436FD-1D81-435A-87FA-EF7EAE5A8BA4}" destId="{936ECEF0-E3B5-42C1-9BBF-776BE264A8D7}" srcOrd="0" destOrd="0" presId="urn:microsoft.com/office/officeart/2005/8/layout/hierarchy6"/>
    <dgm:cxn modelId="{C5BAC8C3-852C-4C1B-A613-C98F1C9F7D30}" type="presOf" srcId="{E74461FD-6808-4B92-A94B-83F46C72BB39}" destId="{C8C27BE7-D56D-420E-A141-C15C3F521C06}" srcOrd="0" destOrd="0" presId="urn:microsoft.com/office/officeart/2005/8/layout/hierarchy6"/>
    <dgm:cxn modelId="{076790CB-DC8E-483B-A6C0-FEAE5302E1DD}" type="presOf" srcId="{E3978E8C-D479-4185-9076-A7F87341BAA2}" destId="{3FA437EC-3934-4231-B8CD-C16A4B671DBE}" srcOrd="0" destOrd="0" presId="urn:microsoft.com/office/officeart/2005/8/layout/hierarchy6"/>
    <dgm:cxn modelId="{0FFA713D-DF4A-4EB2-926D-A12451FF7F29}" type="presOf" srcId="{FC13EA7A-D9A2-4446-B3ED-304FE3A8DE91}" destId="{A6B0B39F-9215-4370-918E-FE2EFCDE3FFB}" srcOrd="0" destOrd="0" presId="urn:microsoft.com/office/officeart/2005/8/layout/hierarchy6"/>
    <dgm:cxn modelId="{D9744FF5-16C6-48B8-860B-4D9C16507436}" srcId="{20EF69E9-2413-4DA4-B4D5-317F83E45ED3}" destId="{1C5E2687-BB81-4278-A3FC-992A8C663CFF}" srcOrd="2" destOrd="0" parTransId="{E3978E8C-D479-4185-9076-A7F87341BAA2}" sibTransId="{7C297004-1F18-4691-9856-4AF52F9E53A1}"/>
    <dgm:cxn modelId="{AA03ABA0-E54B-4E4F-B1AE-81346AFD1346}" type="presOf" srcId="{CDF6FF78-A171-44E7-807A-62406A05EC60}" destId="{739D8743-D13A-4389-BEA7-2239AE436DAF}" srcOrd="0" destOrd="0" presId="urn:microsoft.com/office/officeart/2005/8/layout/hierarchy6"/>
    <dgm:cxn modelId="{CA300779-72F2-49F0-9912-A77DD5524398}" type="presOf" srcId="{32C214DC-3290-4DA7-B2FD-3AB7B7214072}" destId="{F2643110-FD6B-4B87-9055-FB46508AC303}" srcOrd="0" destOrd="0" presId="urn:microsoft.com/office/officeart/2005/8/layout/hierarchy6"/>
    <dgm:cxn modelId="{3A87EE4B-2E08-4B24-A1A6-58F93D78F4E9}" type="presOf" srcId="{E1AB84BA-6C53-40A0-833C-4CE3592700D0}" destId="{A7455D14-E05E-4B71-BC86-B4CBCC78AB6E}" srcOrd="0" destOrd="0" presId="urn:microsoft.com/office/officeart/2005/8/layout/hierarchy6"/>
    <dgm:cxn modelId="{28DF0ED1-2BA9-4C74-AED6-5CD439C1742A}" type="presOf" srcId="{39004827-A981-467B-8361-EEE954495E01}" destId="{D2726454-B292-4AC3-B472-B07E787E7BEA}" srcOrd="0" destOrd="0" presId="urn:microsoft.com/office/officeart/2005/8/layout/hierarchy6"/>
    <dgm:cxn modelId="{B4AA96E9-0D20-4C20-B7B0-A31C93AE3221}" srcId="{20EF69E9-2413-4DA4-B4D5-317F83E45ED3}" destId="{E74461FD-6808-4B92-A94B-83F46C72BB39}" srcOrd="3" destOrd="0" parTransId="{D66B2327-2005-4B3C-ABA2-D8756B90B733}" sibTransId="{EFBFE2B5-9FB4-488C-A57E-1F87A9DAE0AC}"/>
    <dgm:cxn modelId="{8BEB8803-F5AC-4E6C-8A21-4842C0AECC57}" type="presOf" srcId="{B19A0AF1-47A3-49BB-8943-BA57FC7540A6}" destId="{EC9ED708-2FE1-4BD1-8EE6-293415B9658D}" srcOrd="0" destOrd="0" presId="urn:microsoft.com/office/officeart/2005/8/layout/hierarchy6"/>
    <dgm:cxn modelId="{732BE6A2-1609-4398-AE09-1B0CA0234CCC}" type="presParOf" srcId="{936ECEF0-E3B5-42C1-9BBF-776BE264A8D7}" destId="{50E58180-1C9F-4429-8A02-A4344723CC5C}" srcOrd="0" destOrd="0" presId="urn:microsoft.com/office/officeart/2005/8/layout/hierarchy6"/>
    <dgm:cxn modelId="{720679B2-D241-4A5A-A0FE-D9D772ACC5C0}" type="presParOf" srcId="{50E58180-1C9F-4429-8A02-A4344723CC5C}" destId="{552FD554-5696-4CD5-BD7C-FFA1E91EE5E2}" srcOrd="0" destOrd="0" presId="urn:microsoft.com/office/officeart/2005/8/layout/hierarchy6"/>
    <dgm:cxn modelId="{4BE527E7-5C03-498F-9C99-DFC01CB64554}" type="presParOf" srcId="{552FD554-5696-4CD5-BD7C-FFA1E91EE5E2}" destId="{EFB2CFA0-04AB-4A82-AB1C-B9C57C61C954}" srcOrd="0" destOrd="0" presId="urn:microsoft.com/office/officeart/2005/8/layout/hierarchy6"/>
    <dgm:cxn modelId="{3FEF28D4-150A-4B20-94AA-E4CDC69A0D78}" type="presParOf" srcId="{EFB2CFA0-04AB-4A82-AB1C-B9C57C61C954}" destId="{AE0855B5-BD65-492D-880F-85025A904BAD}" srcOrd="0" destOrd="0" presId="urn:microsoft.com/office/officeart/2005/8/layout/hierarchy6"/>
    <dgm:cxn modelId="{56F698F4-4D00-4718-B875-74CC1EA913B3}" type="presParOf" srcId="{EFB2CFA0-04AB-4A82-AB1C-B9C57C61C954}" destId="{FBB6111C-74C6-4563-A6E3-C7DB5FDA618C}" srcOrd="1" destOrd="0" presId="urn:microsoft.com/office/officeart/2005/8/layout/hierarchy6"/>
    <dgm:cxn modelId="{ABD0D686-8E8E-463E-A175-69D04E7464A8}" type="presParOf" srcId="{FBB6111C-74C6-4563-A6E3-C7DB5FDA618C}" destId="{A6B0B39F-9215-4370-918E-FE2EFCDE3FFB}" srcOrd="0" destOrd="0" presId="urn:microsoft.com/office/officeart/2005/8/layout/hierarchy6"/>
    <dgm:cxn modelId="{AFD729C5-4762-4A06-9881-D5040811E5DC}" type="presParOf" srcId="{FBB6111C-74C6-4563-A6E3-C7DB5FDA618C}" destId="{FCD4403A-780D-4C02-808F-6EF3AA9B18F0}" srcOrd="1" destOrd="0" presId="urn:microsoft.com/office/officeart/2005/8/layout/hierarchy6"/>
    <dgm:cxn modelId="{F6D57D04-953D-417A-BECB-481234CD5E30}" type="presParOf" srcId="{FCD4403A-780D-4C02-808F-6EF3AA9B18F0}" destId="{739D8743-D13A-4389-BEA7-2239AE436DAF}" srcOrd="0" destOrd="0" presId="urn:microsoft.com/office/officeart/2005/8/layout/hierarchy6"/>
    <dgm:cxn modelId="{7E1977A6-E378-41E5-A27E-60C1E4BDA546}" type="presParOf" srcId="{FCD4403A-780D-4C02-808F-6EF3AA9B18F0}" destId="{EF973988-BF1C-487E-BB5C-060AD6622BBB}" srcOrd="1" destOrd="0" presId="urn:microsoft.com/office/officeart/2005/8/layout/hierarchy6"/>
    <dgm:cxn modelId="{EBF9D57E-82FF-43DD-9AB4-F83BEC2E0DF9}" type="presParOf" srcId="{EF973988-BF1C-487E-BB5C-060AD6622BBB}" destId="{255789A5-06F0-44BC-B52D-7D80AB03AA4D}" srcOrd="0" destOrd="0" presId="urn:microsoft.com/office/officeart/2005/8/layout/hierarchy6"/>
    <dgm:cxn modelId="{B46C50E7-89D7-4A52-A81E-EC18A63A554C}" type="presParOf" srcId="{EF973988-BF1C-487E-BB5C-060AD6622BBB}" destId="{8FF2209A-AA4B-44A1-92B8-8639A2B2B782}" srcOrd="1" destOrd="0" presId="urn:microsoft.com/office/officeart/2005/8/layout/hierarchy6"/>
    <dgm:cxn modelId="{D2E9D650-572D-4700-94AC-385F7CD220BF}" type="presParOf" srcId="{8FF2209A-AA4B-44A1-92B8-8639A2B2B782}" destId="{EF20A8A0-5CCF-4ACA-B530-B1620060B43D}" srcOrd="0" destOrd="0" presId="urn:microsoft.com/office/officeart/2005/8/layout/hierarchy6"/>
    <dgm:cxn modelId="{0D3F79EF-7629-43D1-961B-820B380C553F}" type="presParOf" srcId="{8FF2209A-AA4B-44A1-92B8-8639A2B2B782}" destId="{CC613A1F-91ED-4FD3-A777-ADFF7D332FAD}" srcOrd="1" destOrd="0" presId="urn:microsoft.com/office/officeart/2005/8/layout/hierarchy6"/>
    <dgm:cxn modelId="{B7D269F6-DE6C-4700-8B3C-BB263FA19F40}" type="presParOf" srcId="{EF973988-BF1C-487E-BB5C-060AD6622BBB}" destId="{A4208D7D-3954-4BE6-98CD-4A78BAAEBA79}" srcOrd="2" destOrd="0" presId="urn:microsoft.com/office/officeart/2005/8/layout/hierarchy6"/>
    <dgm:cxn modelId="{7723D3A8-4431-4DD0-8472-9999ABBAF533}" type="presParOf" srcId="{EF973988-BF1C-487E-BB5C-060AD6622BBB}" destId="{6E91C393-538A-48C5-BCB9-6FBB5692ACD2}" srcOrd="3" destOrd="0" presId="urn:microsoft.com/office/officeart/2005/8/layout/hierarchy6"/>
    <dgm:cxn modelId="{CA47011A-4372-4AF2-9F22-38EACB7F1070}" type="presParOf" srcId="{6E91C393-538A-48C5-BCB9-6FBB5692ACD2}" destId="{849AF729-C07A-49F5-B780-2523B405E2EA}" srcOrd="0" destOrd="0" presId="urn:microsoft.com/office/officeart/2005/8/layout/hierarchy6"/>
    <dgm:cxn modelId="{B0AD965B-A10B-406A-A7ED-2675AE4CE7D9}" type="presParOf" srcId="{6E91C393-538A-48C5-BCB9-6FBB5692ACD2}" destId="{BBFE3A69-215B-4E80-8122-8D0700E73F59}" srcOrd="1" destOrd="0" presId="urn:microsoft.com/office/officeart/2005/8/layout/hierarchy6"/>
    <dgm:cxn modelId="{9E6FA3B1-FFF8-4AD6-846A-7C3D412667D4}" type="presParOf" srcId="{FBB6111C-74C6-4563-A6E3-C7DB5FDA618C}" destId="{F443A8B4-42CD-4876-8EAE-97EE0787317E}" srcOrd="2" destOrd="0" presId="urn:microsoft.com/office/officeart/2005/8/layout/hierarchy6"/>
    <dgm:cxn modelId="{1F771F67-D88D-4409-B5C2-5AF9A4301D46}" type="presParOf" srcId="{FBB6111C-74C6-4563-A6E3-C7DB5FDA618C}" destId="{BE75E445-7E8E-4D8A-B5DC-0CE2C3B23899}" srcOrd="3" destOrd="0" presId="urn:microsoft.com/office/officeart/2005/8/layout/hierarchy6"/>
    <dgm:cxn modelId="{F3DF7479-CE39-44AC-BCE5-B6A84F6F206D}" type="presParOf" srcId="{BE75E445-7E8E-4D8A-B5DC-0CE2C3B23899}" destId="{F646A197-0C20-41F9-BE1F-3ACBE487262D}" srcOrd="0" destOrd="0" presId="urn:microsoft.com/office/officeart/2005/8/layout/hierarchy6"/>
    <dgm:cxn modelId="{A5A39ADA-2462-4A15-BFC7-3AA6F262DE8D}" type="presParOf" srcId="{BE75E445-7E8E-4D8A-B5DC-0CE2C3B23899}" destId="{7DE7B7B8-9B10-448B-B00E-000D97FD4E30}" srcOrd="1" destOrd="0" presId="urn:microsoft.com/office/officeart/2005/8/layout/hierarchy6"/>
    <dgm:cxn modelId="{73BE6490-EF6C-42EB-97FD-A4445FF34868}" type="presParOf" srcId="{7DE7B7B8-9B10-448B-B00E-000D97FD4E30}" destId="{A7455D14-E05E-4B71-BC86-B4CBCC78AB6E}" srcOrd="0" destOrd="0" presId="urn:microsoft.com/office/officeart/2005/8/layout/hierarchy6"/>
    <dgm:cxn modelId="{FD40647A-C4FB-4566-BBCA-5A2257505F4B}" type="presParOf" srcId="{7DE7B7B8-9B10-448B-B00E-000D97FD4E30}" destId="{F46FF354-961C-4A82-B0C4-59D1AF428DC9}" srcOrd="1" destOrd="0" presId="urn:microsoft.com/office/officeart/2005/8/layout/hierarchy6"/>
    <dgm:cxn modelId="{ADBBAAF8-A8D2-4C82-A711-0733CE4A0AC2}" type="presParOf" srcId="{F46FF354-961C-4A82-B0C4-59D1AF428DC9}" destId="{B5847DDE-072E-4019-BFC4-F8E41DF2132C}" srcOrd="0" destOrd="0" presId="urn:microsoft.com/office/officeart/2005/8/layout/hierarchy6"/>
    <dgm:cxn modelId="{F0845F36-9A23-41E5-81D9-E2D26B5C810C}" type="presParOf" srcId="{F46FF354-961C-4A82-B0C4-59D1AF428DC9}" destId="{0C48D906-5571-403D-BEBB-C3C7B7AAA369}" srcOrd="1" destOrd="0" presId="urn:microsoft.com/office/officeart/2005/8/layout/hierarchy6"/>
    <dgm:cxn modelId="{59844590-D588-4004-9DEE-3E18EE502188}" type="presParOf" srcId="{7DE7B7B8-9B10-448B-B00E-000D97FD4E30}" destId="{F2643110-FD6B-4B87-9055-FB46508AC303}" srcOrd="2" destOrd="0" presId="urn:microsoft.com/office/officeart/2005/8/layout/hierarchy6"/>
    <dgm:cxn modelId="{71373F9C-E0CB-4C27-BBF7-D0DD79F10603}" type="presParOf" srcId="{7DE7B7B8-9B10-448B-B00E-000D97FD4E30}" destId="{4E286EB6-D573-4746-A1F3-6B45793E522A}" srcOrd="3" destOrd="0" presId="urn:microsoft.com/office/officeart/2005/8/layout/hierarchy6"/>
    <dgm:cxn modelId="{14FF9E93-595D-4732-9B3C-94D93620B7FB}" type="presParOf" srcId="{4E286EB6-D573-4746-A1F3-6B45793E522A}" destId="{F987BA85-E0B7-4298-A880-FDED76722D57}" srcOrd="0" destOrd="0" presId="urn:microsoft.com/office/officeart/2005/8/layout/hierarchy6"/>
    <dgm:cxn modelId="{9EFE9E29-BDFB-4276-90D9-E169351F1D15}" type="presParOf" srcId="{4E286EB6-D573-4746-A1F3-6B45793E522A}" destId="{BF984AB8-FEAA-4749-9E97-57FC02E51718}" srcOrd="1" destOrd="0" presId="urn:microsoft.com/office/officeart/2005/8/layout/hierarchy6"/>
    <dgm:cxn modelId="{67F8B400-FD96-40F5-8298-2E42A10348DF}" type="presParOf" srcId="{7DE7B7B8-9B10-448B-B00E-000D97FD4E30}" destId="{D2726454-B292-4AC3-B472-B07E787E7BEA}" srcOrd="4" destOrd="0" presId="urn:microsoft.com/office/officeart/2005/8/layout/hierarchy6"/>
    <dgm:cxn modelId="{2AB29D28-1A71-464E-9450-4BC77E1CF472}" type="presParOf" srcId="{7DE7B7B8-9B10-448B-B00E-000D97FD4E30}" destId="{BA7CE972-009F-4AF3-8330-6E3786D67B02}" srcOrd="5" destOrd="0" presId="urn:microsoft.com/office/officeart/2005/8/layout/hierarchy6"/>
    <dgm:cxn modelId="{05DA288F-6D97-458D-8E4F-591F15D54704}" type="presParOf" srcId="{BA7CE972-009F-4AF3-8330-6E3786D67B02}" destId="{EC9ED708-2FE1-4BD1-8EE6-293415B9658D}" srcOrd="0" destOrd="0" presId="urn:microsoft.com/office/officeart/2005/8/layout/hierarchy6"/>
    <dgm:cxn modelId="{A7F556C5-032E-4D29-AC98-26275E59EEEA}" type="presParOf" srcId="{BA7CE972-009F-4AF3-8330-6E3786D67B02}" destId="{C2BF84BD-CE4D-4C9F-8E0A-AFE1EAA77EDC}" srcOrd="1" destOrd="0" presId="urn:microsoft.com/office/officeart/2005/8/layout/hierarchy6"/>
    <dgm:cxn modelId="{CA5A36CB-0578-43D9-97A6-A4239FF72529}" type="presParOf" srcId="{FBB6111C-74C6-4563-A6E3-C7DB5FDA618C}" destId="{3FA437EC-3934-4231-B8CD-C16A4B671DBE}" srcOrd="4" destOrd="0" presId="urn:microsoft.com/office/officeart/2005/8/layout/hierarchy6"/>
    <dgm:cxn modelId="{8F68D744-917B-4E7F-AFC2-D5650CEB7E30}" type="presParOf" srcId="{FBB6111C-74C6-4563-A6E3-C7DB5FDA618C}" destId="{E91F45B1-F2A2-4010-9A31-9796AF6C7BDD}" srcOrd="5" destOrd="0" presId="urn:microsoft.com/office/officeart/2005/8/layout/hierarchy6"/>
    <dgm:cxn modelId="{3C03B663-C455-45E7-A88B-64911E6D6C45}" type="presParOf" srcId="{E91F45B1-F2A2-4010-9A31-9796AF6C7BDD}" destId="{24269551-18F3-4CA4-8E3C-38618DC71E2C}" srcOrd="0" destOrd="0" presId="urn:microsoft.com/office/officeart/2005/8/layout/hierarchy6"/>
    <dgm:cxn modelId="{E918898D-6B7D-4A9F-BCCA-112C1D508ADF}" type="presParOf" srcId="{E91F45B1-F2A2-4010-9A31-9796AF6C7BDD}" destId="{1A351A21-0121-47C8-BBC5-903A775E2AD5}" srcOrd="1" destOrd="0" presId="urn:microsoft.com/office/officeart/2005/8/layout/hierarchy6"/>
    <dgm:cxn modelId="{D1796DB0-A95E-4506-B5A5-AA0242C68597}" type="presParOf" srcId="{FBB6111C-74C6-4563-A6E3-C7DB5FDA618C}" destId="{24046FF4-5BA2-4603-B7DB-54CD7C0C778F}" srcOrd="6" destOrd="0" presId="urn:microsoft.com/office/officeart/2005/8/layout/hierarchy6"/>
    <dgm:cxn modelId="{BFA83D24-E50F-412D-845A-962CC8C2617A}" type="presParOf" srcId="{FBB6111C-74C6-4563-A6E3-C7DB5FDA618C}" destId="{F4296F7D-76E5-4379-B365-50F49600DA55}" srcOrd="7" destOrd="0" presId="urn:microsoft.com/office/officeart/2005/8/layout/hierarchy6"/>
    <dgm:cxn modelId="{A7F30F76-EA29-4481-849B-D2805056DFCD}" type="presParOf" srcId="{F4296F7D-76E5-4379-B365-50F49600DA55}" destId="{C8C27BE7-D56D-420E-A141-C15C3F521C06}" srcOrd="0" destOrd="0" presId="urn:microsoft.com/office/officeart/2005/8/layout/hierarchy6"/>
    <dgm:cxn modelId="{038544D0-0D06-43D7-80CF-C049187383AB}" type="presParOf" srcId="{F4296F7D-76E5-4379-B365-50F49600DA55}" destId="{633B15F6-D7C9-44A8-97E4-9093805A8E17}" srcOrd="1" destOrd="0" presId="urn:microsoft.com/office/officeart/2005/8/layout/hierarchy6"/>
    <dgm:cxn modelId="{7ACA1E06-9F47-49EC-8424-B4232F47EF87}" type="presParOf" srcId="{936ECEF0-E3B5-42C1-9BBF-776BE264A8D7}" destId="{228A8898-01D4-4F0F-897E-BC9989DC080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9030"/>
            <a:ext cx="2945659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379030"/>
            <a:ext cx="2945659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D1BAF2E-A029-4456-9A6A-16F76CB31F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02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7125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8" y="4689515"/>
            <a:ext cx="4984962" cy="444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9030"/>
            <a:ext cx="2945659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379030"/>
            <a:ext cx="2945659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03F8B01-1CC2-4CB3-AB39-A3F07D3269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0077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8F0ADD3-BAE0-4E3E-9D41-CA9FD9262E69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0655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3F8B01-1CC2-4CB3-AB39-A3F07D3269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350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GB" b="1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3F8B01-1CC2-4CB3-AB39-A3F07D32691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070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3F8B01-1CC2-4CB3-AB39-A3F07D3269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240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3F8B01-1CC2-4CB3-AB39-A3F07D32691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666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3F8B01-1CC2-4CB3-AB39-A3F07D32691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6213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3F8B01-1CC2-4CB3-AB39-A3F07D32691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7294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3F8B01-1CC2-4CB3-AB39-A3F07D32691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5025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3F8B01-1CC2-4CB3-AB39-A3F07D32691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301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>
            <a:spLocks noChangeArrowheads="1"/>
          </p:cNvSpPr>
          <p:nvPr userDrawn="1"/>
        </p:nvSpPr>
        <p:spPr bwMode="auto">
          <a:xfrm>
            <a:off x="922338" y="517525"/>
            <a:ext cx="539908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ts val="1400"/>
              </a:lnSpc>
            </a:pPr>
            <a:endParaRPr lang="en-US" sz="1200">
              <a:solidFill>
                <a:schemeClr val="bg1"/>
              </a:solidFill>
            </a:endParaRPr>
          </a:p>
        </p:txBody>
      </p:sp>
      <p:pic>
        <p:nvPicPr>
          <p:cNvPr id="5" name="Picture 18" descr="ox_brand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725" y="541338"/>
            <a:ext cx="129540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914400" y="2141538"/>
            <a:ext cx="5399088" cy="1366837"/>
          </a:xfrm>
        </p:spPr>
        <p:txBody>
          <a:bodyPr/>
          <a:lstStyle>
            <a:lvl1pPr>
              <a:lnSpc>
                <a:spcPts val="35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Consultation on File System Search Result Visualisation</a:t>
            </a: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12813" y="3970338"/>
            <a:ext cx="5399087" cy="1752600"/>
          </a:xfrm>
        </p:spPr>
        <p:txBody>
          <a:bodyPr/>
          <a:lstStyle>
            <a:lvl1pPr marL="0" indent="0">
              <a:lnSpc>
                <a:spcPts val="1800"/>
              </a:lnSpc>
              <a:buFont typeface="Wingdings" pitchFamily="1" charset="2"/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096000"/>
            <a:ext cx="1905000" cy="457200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11D3B5B-674A-4061-9ADF-296CEE1382DC}" type="datetime4">
              <a:rPr lang="en-US"/>
              <a:pPr>
                <a:defRPr/>
              </a:pPr>
              <a:t>July 21, 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049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86F84C-A898-4889-90DA-388A78F88D8F}" type="datetime4">
              <a:rPr lang="en-US"/>
              <a:pPr>
                <a:defRPr/>
              </a:pPr>
              <a:t>July 21, 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title, edit in header and footer           (view menu)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556500" y="6261100"/>
            <a:ext cx="1366838" cy="2524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95B66050-FBA0-421C-9B23-E10B33D70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496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87338"/>
            <a:ext cx="1943100" cy="5338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87338"/>
            <a:ext cx="5676900" cy="5338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B250F-6A42-4C34-9A05-DA1C2B6EF5A2}" type="datetime4">
              <a:rPr lang="en-US"/>
              <a:pPr>
                <a:defRPr/>
              </a:pPr>
              <a:t>July 21, 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title, edit in header and footer           (view menu)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556500" y="6261100"/>
            <a:ext cx="1366838" cy="2524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5E1E40E6-6267-4BDB-86A0-0F3EC31C99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542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0000">
              <a:defRPr/>
            </a:lvl1pPr>
            <a:lvl2pPr marL="720000"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F1B01-AA3C-4D57-A604-837590348C2B}" type="datetime4">
              <a:rPr lang="en-US"/>
              <a:pPr>
                <a:defRPr/>
              </a:pPr>
              <a:t>July 21, 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Consultation on File System Search Result Visualisation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556500" y="6261100"/>
            <a:ext cx="1366838" cy="2524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BA751A2B-58F2-492F-975C-CEF62AC710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540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4FDBA-B9ED-43A7-B674-D3E5A43F1672}" type="datetime4">
              <a:rPr lang="en-US"/>
              <a:pPr>
                <a:defRPr/>
              </a:pPr>
              <a:t>July 21, 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Presentation title, edit in header and footer           (view menu)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556500" y="6261100"/>
            <a:ext cx="1366838" cy="2524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1514D9F7-0667-40E6-B523-2AFF60D316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972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113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113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E74B51-89A1-4867-9102-698281407B1B}" type="datetime4">
              <a:rPr lang="en-US"/>
              <a:pPr>
                <a:defRPr/>
              </a:pPr>
              <a:t>July 21, 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title, edit in header and footer           (view menu)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556500" y="6261100"/>
            <a:ext cx="1366838" cy="2524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F45B138F-FCD4-49F6-9A57-1278C4EA4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782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5720" y="1000108"/>
            <a:ext cx="4040188" cy="639762"/>
          </a:xfrm>
        </p:spPr>
        <p:txBody>
          <a:bodyPr anchor="ctr" anchorCtr="0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5720" y="1714488"/>
            <a:ext cx="4040188" cy="4411675"/>
          </a:xfrm>
        </p:spPr>
        <p:txBody>
          <a:bodyPr/>
          <a:lstStyle>
            <a:lvl1pPr marL="358775" indent="-358775"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16505" y="1000108"/>
            <a:ext cx="4041775" cy="639762"/>
          </a:xfrm>
        </p:spPr>
        <p:txBody>
          <a:bodyPr anchor="ctr" anchorCtr="0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16505" y="1714488"/>
            <a:ext cx="4041775" cy="4411675"/>
          </a:xfrm>
        </p:spPr>
        <p:txBody>
          <a:bodyPr/>
          <a:lstStyle>
            <a:lvl1pPr marL="358775" indent="-358775"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C28C0-8D20-4EA0-BBEE-81C56A9AED23}" type="datetime4">
              <a:rPr lang="en-US"/>
              <a:pPr>
                <a:defRPr/>
              </a:pPr>
              <a:t>July 21, 2014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title, edit in header and footer           (view menu)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556500" y="6261100"/>
            <a:ext cx="1366838" cy="2524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F77130EB-F42F-42FB-9E76-C385B55EE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43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21143-5FC8-4CE9-BD94-5B599A327B42}" type="datetime4">
              <a:rPr lang="en-US"/>
              <a:pPr>
                <a:defRPr/>
              </a:pPr>
              <a:t>July 21, 2014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title, edit in header and footer           (view menu)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556500" y="6261100"/>
            <a:ext cx="1366838" cy="2524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1B0AF973-B921-4FE1-BF00-9DA15C52F9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520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2B7B1-0159-44CE-BBD7-54EE3CDF8CF3}" type="datetime4">
              <a:rPr lang="en-US"/>
              <a:pPr>
                <a:defRPr/>
              </a:pPr>
              <a:t>July 21, 2014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title, edit in header and footer           (view menu)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556500" y="6261100"/>
            <a:ext cx="1366838" cy="2524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CF86BFFA-710A-410C-A58B-AB3E61FD2D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45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0E8BF-DA14-4907-8799-01BE40A1E919}" type="datetime4">
              <a:rPr lang="en-US"/>
              <a:pPr>
                <a:defRPr/>
              </a:pPr>
              <a:t>July 21, 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title, edit in header and footer           (view menu)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556500" y="6261100"/>
            <a:ext cx="1366838" cy="2524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BB655545-0E5E-4D64-A0EE-2CBFD737CE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33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4BAE9-9256-43CB-99AD-AD052737C186}" type="datetime4">
              <a:rPr lang="en-US"/>
              <a:pPr>
                <a:defRPr/>
              </a:pPr>
              <a:t>July 21, 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title, edit in header and footer           (view menu)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556500" y="6261100"/>
            <a:ext cx="1366838" cy="2524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6A22A9DE-58E1-4BAE-9434-F15724C197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295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D2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 userDrawn="1"/>
        </p:nvSpPr>
        <p:spPr bwMode="auto">
          <a:xfrm>
            <a:off x="0" y="6215082"/>
            <a:ext cx="9148763" cy="64291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GB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20" y="287339"/>
            <a:ext cx="8572560" cy="927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20" y="1285860"/>
            <a:ext cx="8601108" cy="47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72396" y="6357958"/>
            <a:ext cx="1571604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ts val="12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C55AEF52-46A6-4751-973E-35CC78C14BBD}" type="datetime4">
              <a:rPr lang="en-US" smtClean="0"/>
              <a:pPr>
                <a:defRPr/>
              </a:pPr>
              <a:t>July 21, 2014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86050" y="6357958"/>
            <a:ext cx="4605350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ts val="12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+mn-lt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en-GB" smtClean="0"/>
              <a:t>Consultation on File System Search Result Visualisation</a:t>
            </a:r>
            <a:endParaRPr lang="en-US" dirty="0"/>
          </a:p>
        </p:txBody>
      </p:sp>
      <p:pic>
        <p:nvPicPr>
          <p:cNvPr id="1032" name="Picture 14" descr="ox_rect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6357958"/>
            <a:ext cx="1285884" cy="394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2800" b="1">
          <a:solidFill>
            <a:srgbClr val="002147"/>
          </a:solidFill>
          <a:latin typeface="+mn-lt"/>
          <a:ea typeface="+mj-ea"/>
          <a:cs typeface="+mj-cs"/>
        </a:defRPr>
      </a:lvl1pPr>
      <a:lvl2pPr algn="l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200">
          <a:solidFill>
            <a:srgbClr val="002147"/>
          </a:solidFill>
          <a:latin typeface="Arial" charset="0"/>
          <a:ea typeface="ＭＳ Ｐゴシック" pitchFamily="1" charset="-128"/>
        </a:defRPr>
      </a:lvl2pPr>
      <a:lvl3pPr algn="l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200">
          <a:solidFill>
            <a:srgbClr val="002147"/>
          </a:solidFill>
          <a:latin typeface="Arial" charset="0"/>
          <a:ea typeface="ＭＳ Ｐゴシック" pitchFamily="1" charset="-128"/>
        </a:defRPr>
      </a:lvl3pPr>
      <a:lvl4pPr algn="l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200">
          <a:solidFill>
            <a:srgbClr val="002147"/>
          </a:solidFill>
          <a:latin typeface="Arial" charset="0"/>
          <a:ea typeface="ＭＳ Ｐゴシック" pitchFamily="1" charset="-128"/>
        </a:defRPr>
      </a:lvl4pPr>
      <a:lvl5pPr algn="l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200">
          <a:solidFill>
            <a:srgbClr val="002147"/>
          </a:solidFill>
          <a:latin typeface="Arial" charset="0"/>
          <a:ea typeface="ＭＳ Ｐゴシック" pitchFamily="1" charset="-128"/>
        </a:defRPr>
      </a:lvl5pPr>
      <a:lvl6pPr marL="457200" algn="l" rtl="0" fontAlgn="base">
        <a:lnSpc>
          <a:spcPts val="3700"/>
        </a:lnSpc>
        <a:spcBef>
          <a:spcPct val="0"/>
        </a:spcBef>
        <a:spcAft>
          <a:spcPct val="0"/>
        </a:spcAft>
        <a:defRPr sz="3200">
          <a:solidFill>
            <a:srgbClr val="002147"/>
          </a:solidFill>
          <a:latin typeface="Arial" charset="0"/>
          <a:ea typeface="ＭＳ Ｐゴシック" pitchFamily="1" charset="-128"/>
        </a:defRPr>
      </a:lvl6pPr>
      <a:lvl7pPr marL="914400" algn="l" rtl="0" fontAlgn="base">
        <a:lnSpc>
          <a:spcPts val="3700"/>
        </a:lnSpc>
        <a:spcBef>
          <a:spcPct val="0"/>
        </a:spcBef>
        <a:spcAft>
          <a:spcPct val="0"/>
        </a:spcAft>
        <a:defRPr sz="3200">
          <a:solidFill>
            <a:srgbClr val="002147"/>
          </a:solidFill>
          <a:latin typeface="Arial" charset="0"/>
          <a:ea typeface="ＭＳ Ｐゴシック" pitchFamily="1" charset="-128"/>
        </a:defRPr>
      </a:lvl7pPr>
      <a:lvl8pPr marL="1371600" algn="l" rtl="0" fontAlgn="base">
        <a:lnSpc>
          <a:spcPts val="3700"/>
        </a:lnSpc>
        <a:spcBef>
          <a:spcPct val="0"/>
        </a:spcBef>
        <a:spcAft>
          <a:spcPct val="0"/>
        </a:spcAft>
        <a:defRPr sz="3200">
          <a:solidFill>
            <a:srgbClr val="002147"/>
          </a:solidFill>
          <a:latin typeface="Arial" charset="0"/>
          <a:ea typeface="ＭＳ Ｐゴシック" pitchFamily="1" charset="-128"/>
        </a:defRPr>
      </a:lvl8pPr>
      <a:lvl9pPr marL="1828800" algn="l" rtl="0" fontAlgn="base">
        <a:lnSpc>
          <a:spcPts val="3700"/>
        </a:lnSpc>
        <a:spcBef>
          <a:spcPct val="0"/>
        </a:spcBef>
        <a:spcAft>
          <a:spcPct val="0"/>
        </a:spcAft>
        <a:defRPr sz="3200">
          <a:solidFill>
            <a:srgbClr val="002147"/>
          </a:solidFill>
          <a:latin typeface="Arial" charset="0"/>
          <a:ea typeface="ＭＳ Ｐゴシック" pitchFamily="1" charset="-128"/>
        </a:defRPr>
      </a:lvl9pPr>
    </p:titleStyle>
    <p:bodyStyle>
      <a:lvl1pPr marL="282575" indent="-360000" algn="l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rgbClr val="002147"/>
        </a:buClr>
        <a:buSzPct val="8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3588" indent="-360000" algn="l" rtl="0" eaLnBrk="0" fontAlgn="base" hangingPunct="0">
        <a:spcBef>
          <a:spcPct val="20000"/>
        </a:spcBef>
        <a:spcAft>
          <a:spcPct val="0"/>
        </a:spcAft>
        <a:buClr>
          <a:srgbClr val="002147"/>
        </a:buClr>
        <a:buSzPct val="80000"/>
        <a:buFont typeface="Wingdings" pitchFamily="2" charset="2"/>
        <a:buChar char="l"/>
        <a:defRPr sz="2000">
          <a:solidFill>
            <a:schemeClr val="tx1">
              <a:lumMod val="75000"/>
              <a:lumOff val="25000"/>
            </a:schemeClr>
          </a:solidFill>
          <a:latin typeface="+mn-lt"/>
          <a:ea typeface="+mn-ea"/>
        </a:defRPr>
      </a:lvl2pPr>
      <a:lvl3pPr marL="1141413" indent="-187325" algn="l" rtl="0" eaLnBrk="0" fontAlgn="base" hangingPunct="0">
        <a:spcBef>
          <a:spcPct val="20000"/>
        </a:spcBef>
        <a:spcAft>
          <a:spcPct val="0"/>
        </a:spcAft>
        <a:buClr>
          <a:srgbClr val="002147"/>
        </a:buClr>
        <a:buSzPct val="80000"/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3pPr>
      <a:lvl4pPr marL="1519238" indent="-1873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1898650" indent="-1889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355850" indent="-1889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813050" indent="-1889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270250" indent="-1889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727450" indent="-1889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wmv"/><Relationship Id="rId1" Type="http://schemas.microsoft.com/office/2007/relationships/media" Target="../media/media4.wmv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wmv"/><Relationship Id="rId1" Type="http://schemas.microsoft.com/office/2007/relationships/media" Target="../media/media5.wmv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6.wmv"/><Relationship Id="rId1" Type="http://schemas.microsoft.com/office/2007/relationships/media" Target="../media/media6.wmv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wmv"/><Relationship Id="rId1" Type="http://schemas.microsoft.com/office/2007/relationships/media" Target="../media/media4.wmv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media" Target="../media/media5.wmv"/><Relationship Id="rId7" Type="http://schemas.openxmlformats.org/officeDocument/2006/relationships/image" Target="../media/image18.png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6" Type="http://schemas.openxmlformats.org/officeDocument/2006/relationships/image" Target="../media/image17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5.wm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6.wmv"/><Relationship Id="rId1" Type="http://schemas.microsoft.com/office/2007/relationships/media" Target="../media/media6.wmv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microsoft.com/office/2007/relationships/media" Target="../media/media6.wmv"/><Relationship Id="rId7" Type="http://schemas.openxmlformats.org/officeDocument/2006/relationships/image" Target="../media/image21.png"/><Relationship Id="rId2" Type="http://schemas.openxmlformats.org/officeDocument/2006/relationships/video" Target="../media/media4.wmv"/><Relationship Id="rId1" Type="http://schemas.microsoft.com/office/2007/relationships/media" Target="../media/media4.wmv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6.wmv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9606B36-9014-41BB-83E9-317652EEF08C}" type="datetime4">
              <a:rPr lang="en-US" sz="1400" smtClean="0">
                <a:solidFill>
                  <a:schemeClr val="bg1"/>
                </a:solidFill>
              </a:rPr>
              <a:pPr/>
              <a:t>July 21, 2014</a:t>
            </a:fld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Consultation on </a:t>
            </a:r>
            <a:r>
              <a:rPr lang="en-GB" dirty="0" smtClean="0"/>
              <a:t>Visualisation for a </a:t>
            </a:r>
            <a:r>
              <a:rPr lang="en-GB" dirty="0"/>
              <a:t>File Retrieval </a:t>
            </a:r>
            <a:r>
              <a:rPr lang="en-GB" dirty="0" smtClean="0"/>
              <a:t>Interface</a:t>
            </a:r>
            <a:endParaRPr lang="en-GB" dirty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Saiful </a:t>
            </a:r>
            <a:r>
              <a:rPr lang="en-GB" dirty="0"/>
              <a:t>Khan</a:t>
            </a:r>
          </a:p>
          <a:p>
            <a:pPr eaLnBrk="1" hangingPunct="1"/>
            <a:r>
              <a:rPr lang="en-GB" dirty="0" smtClean="0"/>
              <a:t>Karl </a:t>
            </a:r>
            <a:r>
              <a:rPr lang="en-GB" dirty="0"/>
              <a:t>J Proctor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dirty="0" smtClean="0"/>
              <a:t>Simon Walton</a:t>
            </a:r>
          </a:p>
          <a:p>
            <a:pPr eaLnBrk="1" hangingPunct="1"/>
            <a:r>
              <a:rPr lang="en-GB" dirty="0" smtClean="0"/>
              <a:t>Rene Banares-Alcantara </a:t>
            </a:r>
            <a:endParaRPr lang="en-GB" dirty="0"/>
          </a:p>
          <a:p>
            <a:pPr eaLnBrk="1" hangingPunct="1"/>
            <a:r>
              <a:rPr lang="en-GB" dirty="0" smtClean="0"/>
              <a:t>Min Chen</a:t>
            </a:r>
            <a:endParaRPr lang="en-GB" dirty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Application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group of users need to search for files in a large distributed file system frequently to construct a portfolio.</a:t>
            </a:r>
          </a:p>
          <a:p>
            <a:r>
              <a:rPr lang="en-US" dirty="0" smtClean="0"/>
              <a:t>The file system may contain several millions of files which are </a:t>
            </a:r>
            <a:r>
              <a:rPr lang="en-GB" dirty="0" smtClean="0"/>
              <a:t>organised</a:t>
            </a:r>
            <a:r>
              <a:rPr lang="en-US" dirty="0" smtClean="0"/>
              <a:t> into many levels.</a:t>
            </a:r>
          </a:p>
          <a:p>
            <a:r>
              <a:rPr lang="en-US" dirty="0" smtClean="0"/>
              <a:t>Normally the </a:t>
            </a:r>
            <a:r>
              <a:rPr lang="en-US" dirty="0" err="1" smtClean="0"/>
              <a:t>treemap</a:t>
            </a:r>
            <a:r>
              <a:rPr lang="en-US" dirty="0" smtClean="0"/>
              <a:t> shows only a few levels at the top.  </a:t>
            </a:r>
          </a:p>
          <a:p>
            <a:r>
              <a:rPr lang="en-US" dirty="0" smtClean="0"/>
              <a:t>Typically the search engine may return many results.</a:t>
            </a:r>
          </a:p>
          <a:p>
            <a:r>
              <a:rPr lang="en-US" dirty="0" smtClean="0"/>
              <a:t>Using popup windows can be slow</a:t>
            </a:r>
          </a:p>
          <a:p>
            <a:r>
              <a:rPr lang="en-US" dirty="0" smtClean="0"/>
              <a:t>Design goal is to help users to perform their tasks </a:t>
            </a:r>
            <a:r>
              <a:rPr lang="en-US" b="1" dirty="0" smtClean="0"/>
              <a:t>fast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determine if a search specification is good enough, and if not refine the search specification accordingly.</a:t>
            </a:r>
          </a:p>
          <a:p>
            <a:pPr lvl="1"/>
            <a:r>
              <a:rPr lang="en-US" dirty="0" smtClean="0"/>
              <a:t>find the relevant files required to build a specific portfolio.   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Consultation on File System Search Result Visualisation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Page </a:t>
            </a:r>
            <a:fld id="{BA751A2B-58F2-492F-975C-CEF62AC7102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5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4660"/>
            <a:ext cx="7772400" cy="935037"/>
          </a:xfrm>
        </p:spPr>
        <p:txBody>
          <a:bodyPr/>
          <a:lstStyle/>
          <a:p>
            <a:r>
              <a:rPr lang="en-GB" dirty="0" smtClean="0"/>
              <a:t>A: Show Search Results as Static Dots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Consultation on File System Search Result Visualisation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A751A2B-58F2-492F-975C-CEF62AC7102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688"/>
            <a:ext cx="9144000" cy="523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77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Preliminary Assessment of Static Dots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Possible Advantages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Intuitive visual representation.</a:t>
            </a:r>
          </a:p>
          <a:p>
            <a:r>
              <a:rPr lang="en-GB" dirty="0" smtClean="0"/>
              <a:t>No need to learn and memorise the encoding scheme.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Possible Disadvantages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 smtClean="0"/>
              <a:t>May not be easy for users to locate all dots.</a:t>
            </a:r>
          </a:p>
          <a:p>
            <a:r>
              <a:rPr lang="en-GB" dirty="0" smtClean="0"/>
              <a:t>A cluster of dots may cause minor occlusion of the underlying </a:t>
            </a:r>
            <a:r>
              <a:rPr lang="en-GB" dirty="0" err="1" smtClean="0"/>
              <a:t>treemap</a:t>
            </a:r>
            <a:r>
              <a:rPr lang="en-GB" dirty="0" smtClean="0"/>
              <a:t>.</a:t>
            </a:r>
          </a:p>
          <a:p>
            <a:r>
              <a:rPr lang="en-GB" dirty="0" smtClean="0"/>
              <a:t>A dot can encode a limited amount of information, so using popup window may be essential for every dot.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Consultation on File System Search Result Visualisation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A751A2B-58F2-492F-975C-CEF62AC7102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25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4660"/>
            <a:ext cx="7772400" cy="935037"/>
          </a:xfrm>
        </p:spPr>
        <p:txBody>
          <a:bodyPr/>
          <a:lstStyle/>
          <a:p>
            <a:r>
              <a:rPr lang="en-GB" dirty="0" smtClean="0"/>
              <a:t>B: Show Search Results as Animated Dots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Consultation on File System Search Result Visualisation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A751A2B-58F2-492F-975C-CEF62AC7102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3" name="Animated-Dot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600092"/>
            <a:ext cx="9144000" cy="52578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1768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6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Preliminary Assessment of Animated Dots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Possible Advantages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Intuitive visual representation.</a:t>
            </a:r>
          </a:p>
          <a:p>
            <a:r>
              <a:rPr lang="en-GB" dirty="0" smtClean="0"/>
              <a:t>No need to learn and memorise the encoding scheme.</a:t>
            </a:r>
          </a:p>
          <a:p>
            <a:r>
              <a:rPr lang="en-GB" dirty="0" smtClean="0"/>
              <a:t>It draws users’ attention, so</a:t>
            </a:r>
          </a:p>
          <a:p>
            <a:pPr lvl="1"/>
            <a:r>
              <a:rPr lang="en-GB" dirty="0" smtClean="0"/>
              <a:t>dots can be found quickly,</a:t>
            </a:r>
          </a:p>
          <a:p>
            <a:pPr lvl="1"/>
            <a:r>
              <a:rPr lang="en-GB" dirty="0" smtClean="0"/>
              <a:t>it may be less likely to miss an animated dot.</a:t>
            </a:r>
          </a:p>
          <a:p>
            <a:r>
              <a:rPr lang="en-GB" dirty="0" smtClean="0"/>
              <a:t>It may solve or alleviate the occlusion problem.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Possible Disadvantages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 smtClean="0"/>
              <a:t>A dot can encode a limited amount of information, so using popup window may be essential for every dot.</a:t>
            </a:r>
          </a:p>
          <a:p>
            <a:r>
              <a:rPr lang="en-GB" dirty="0" smtClean="0"/>
              <a:t>It may be annoying to some users.</a:t>
            </a:r>
          </a:p>
          <a:p>
            <a:r>
              <a:rPr lang="en-GB" dirty="0" smtClean="0"/>
              <a:t>It may need extra time to confirm a dot after it is located, as it may disappear as part of the animation cycle.  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Consultation on File System Search Result Visualisation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A751A2B-58F2-492F-975C-CEF62AC7102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25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Glyphs</a:t>
            </a:r>
          </a:p>
        </p:txBody>
      </p:sp>
      <p:sp>
        <p:nvSpPr>
          <p:cNvPr id="922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sz="900" dirty="0"/>
              <a:t>Consultation on File System Search Result Visualisation</a:t>
            </a:r>
            <a:endParaRPr lang="en-US" sz="900" dirty="0" smtClean="0">
              <a:solidFill>
                <a:srgbClr val="00214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11300"/>
            <a:ext cx="7772400" cy="837580"/>
          </a:xfrm>
        </p:spPr>
        <p:txBody>
          <a:bodyPr/>
          <a:lstStyle/>
          <a:p>
            <a:r>
              <a:rPr lang="en-US" dirty="0" smtClean="0"/>
              <a:t>Glyphs are similar to </a:t>
            </a:r>
            <a:r>
              <a:rPr lang="en-US" b="1" dirty="0" smtClean="0"/>
              <a:t>icons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Weather forecasts use them (right)</a:t>
            </a:r>
          </a:p>
          <a:p>
            <a:endParaRPr lang="en-US" dirty="0" smtClean="0"/>
          </a:p>
          <a:p>
            <a:r>
              <a:rPr lang="en-US" dirty="0" smtClean="0"/>
              <a:t>Simple example: an arrow:</a:t>
            </a:r>
          </a:p>
        </p:txBody>
      </p:sp>
      <p:sp>
        <p:nvSpPr>
          <p:cNvPr id="5" name="Right Arrow 4"/>
          <p:cNvSpPr/>
          <p:nvPr/>
        </p:nvSpPr>
        <p:spPr bwMode="auto">
          <a:xfrm>
            <a:off x="755576" y="4386406"/>
            <a:ext cx="1296144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" name="Right Arrow 9"/>
          <p:cNvSpPr/>
          <p:nvPr/>
        </p:nvSpPr>
        <p:spPr bwMode="auto">
          <a:xfrm rot="18384769">
            <a:off x="2552313" y="4417372"/>
            <a:ext cx="1296144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1" name="Right Arrow 10"/>
          <p:cNvSpPr/>
          <p:nvPr/>
        </p:nvSpPr>
        <p:spPr bwMode="auto">
          <a:xfrm rot="18384769">
            <a:off x="4264927" y="4258958"/>
            <a:ext cx="1105360" cy="68983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3" name="Right Arrow 12"/>
          <p:cNvSpPr/>
          <p:nvPr/>
        </p:nvSpPr>
        <p:spPr bwMode="auto">
          <a:xfrm rot="18384769">
            <a:off x="5993118" y="4258959"/>
            <a:ext cx="1105360" cy="689836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4" name="Right Arrow 13"/>
          <p:cNvSpPr/>
          <p:nvPr/>
        </p:nvSpPr>
        <p:spPr bwMode="auto">
          <a:xfrm rot="18384769">
            <a:off x="7433279" y="4258959"/>
            <a:ext cx="1105360" cy="689836"/>
          </a:xfrm>
          <a:prstGeom prst="rightArrow">
            <a:avLst/>
          </a:prstGeom>
          <a:solidFill>
            <a:srgbClr val="FF0000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9751" y="5610541"/>
            <a:ext cx="1578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+Direction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139951" y="5610541"/>
            <a:ext cx="1151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+Width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868143" y="5610541"/>
            <a:ext cx="7575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+Fill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380311" y="5610541"/>
            <a:ext cx="1339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+Outline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83567" y="5610541"/>
            <a:ext cx="1245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Original</a:t>
            </a:r>
            <a:endParaRPr lang="en-US" dirty="0"/>
          </a:p>
        </p:txBody>
      </p:sp>
      <p:pic>
        <p:nvPicPr>
          <p:cNvPr id="9" name="Picture 8" descr="glyphs-icons-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680" y="0"/>
            <a:ext cx="2880320" cy="2160240"/>
          </a:xfrm>
          <a:prstGeom prst="rect">
            <a:avLst/>
          </a:prstGeom>
        </p:spPr>
      </p:pic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6500" y="6261100"/>
            <a:ext cx="1366838" cy="25241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Page 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69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Glyph for Search Result Information</a:t>
            </a:r>
          </a:p>
        </p:txBody>
      </p:sp>
      <p:sp>
        <p:nvSpPr>
          <p:cNvPr id="922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sz="900" dirty="0"/>
              <a:t>Consultation on File System Search Result Visualisation</a:t>
            </a:r>
            <a:endParaRPr lang="en-US" sz="900" dirty="0" smtClean="0">
              <a:solidFill>
                <a:srgbClr val="00214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6500" y="6261100"/>
            <a:ext cx="1366838" cy="25241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Page 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4660"/>
            <a:ext cx="7772400" cy="935037"/>
          </a:xfrm>
        </p:spPr>
        <p:txBody>
          <a:bodyPr/>
          <a:lstStyle/>
          <a:p>
            <a:r>
              <a:rPr lang="en-GB" dirty="0" smtClean="0"/>
              <a:t>C: Show Search Results as Static Glyphs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Consultation on File System Search Result Visualisation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A751A2B-58F2-492F-975C-CEF62AC7102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3" name="Static-Glyph-Popup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620688"/>
            <a:ext cx="9144000" cy="521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882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26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Preliminary Assessment of Static Glyphs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Possible Advantages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Easy to find as it is bigger.</a:t>
            </a:r>
          </a:p>
          <a:p>
            <a:r>
              <a:rPr lang="en-GB" dirty="0" smtClean="0"/>
              <a:t>It can encode multivariate attributes, e.g., type, size, date, etc.</a:t>
            </a:r>
          </a:p>
          <a:p>
            <a:r>
              <a:rPr lang="en-GB" dirty="0" smtClean="0"/>
              <a:t>Earlier elimination of some search results may be possible, e.g., by file size.</a:t>
            </a:r>
          </a:p>
          <a:p>
            <a:r>
              <a:rPr lang="en-GB" dirty="0" smtClean="0"/>
              <a:t>It may reduce the need to read details in pop-up window</a:t>
            </a:r>
          </a:p>
          <a:p>
            <a:pPr lvl="1"/>
            <a:r>
              <a:rPr lang="en-GB" dirty="0" smtClean="0"/>
              <a:t>less hovering around</a:t>
            </a:r>
          </a:p>
          <a:p>
            <a:pPr lvl="1"/>
            <a:r>
              <a:rPr lang="en-GB" dirty="0" smtClean="0"/>
              <a:t>less reading 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Possible Disadvantages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 smtClean="0"/>
              <a:t>Less intuitive visual representation.</a:t>
            </a:r>
          </a:p>
          <a:p>
            <a:r>
              <a:rPr lang="en-GB" dirty="0" smtClean="0"/>
              <a:t>Need to learn and memorise the encoding scheme.</a:t>
            </a:r>
          </a:p>
          <a:p>
            <a:r>
              <a:rPr lang="en-GB" dirty="0" smtClean="0"/>
              <a:t>More likely to cause occlusion.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Consultation on File System Search Result Visualisation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A751A2B-58F2-492F-975C-CEF62AC7102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25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6513"/>
            <a:ext cx="7772400" cy="935037"/>
          </a:xfrm>
        </p:spPr>
        <p:txBody>
          <a:bodyPr/>
          <a:lstStyle/>
          <a:p>
            <a:r>
              <a:rPr lang="en-GB" dirty="0" smtClean="0"/>
              <a:t>D: Show Search Results as Animated Glyphs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Consultation on File System Search Result Visualisation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A751A2B-58F2-492F-975C-CEF62AC7102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8" name="Animated-Glyph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5265" y="524031"/>
            <a:ext cx="9144000" cy="5237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142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90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Explaining the background of this consultation</a:t>
            </a:r>
          </a:p>
          <a:p>
            <a:pPr lvl="1"/>
            <a:r>
              <a:rPr lang="en-US" dirty="0" smtClean="0"/>
              <a:t>treemaps and file system visualisation</a:t>
            </a:r>
          </a:p>
          <a:p>
            <a:pPr lvl="1"/>
            <a:r>
              <a:rPr lang="en-US" dirty="0" smtClean="0"/>
              <a:t>glyphs and multivariate visualisation</a:t>
            </a:r>
          </a:p>
          <a:p>
            <a:pPr lvl="1"/>
            <a:r>
              <a:rPr lang="en-US" dirty="0" smtClean="0"/>
              <a:t>several design options for visualising search results</a:t>
            </a:r>
          </a:p>
          <a:p>
            <a:pPr lvl="1"/>
            <a:r>
              <a:rPr lang="en-US" dirty="0" smtClean="0"/>
              <a:t>about 20 minutes</a:t>
            </a:r>
          </a:p>
          <a:p>
            <a:r>
              <a:rPr lang="en-US" dirty="0" smtClean="0"/>
              <a:t>Consultation A: complete a small questionnaire</a:t>
            </a:r>
          </a:p>
          <a:p>
            <a:pPr lvl="1"/>
            <a:r>
              <a:rPr lang="en-US" dirty="0" smtClean="0"/>
              <a:t>14 questions in 4 sections</a:t>
            </a:r>
          </a:p>
          <a:p>
            <a:pPr lvl="1"/>
            <a:r>
              <a:rPr lang="en-US" dirty="0" smtClean="0"/>
              <a:t>about 20 minutes</a:t>
            </a:r>
          </a:p>
          <a:p>
            <a:r>
              <a:rPr lang="en-US" dirty="0" smtClean="0"/>
              <a:t>Consultation B: open discussions</a:t>
            </a:r>
          </a:p>
          <a:p>
            <a:pPr lvl="1"/>
            <a:r>
              <a:rPr lang="en-US" dirty="0" smtClean="0"/>
              <a:t>about 20 minutes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Consultation on File System Search Result Visualisation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Page </a:t>
            </a:r>
            <a:fld id="{BA751A2B-58F2-492F-975C-CEF62AC71022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03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Preliminary Assessment of Animated Glyphs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Possible Advantages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sz="1800" dirty="0" smtClean="0"/>
              <a:t>Easy to find as it is bigger and animating</a:t>
            </a:r>
          </a:p>
          <a:p>
            <a:pPr lvl="1"/>
            <a:r>
              <a:rPr lang="en-GB" sz="1600" dirty="0" smtClean="0"/>
              <a:t>they can be found quickly,</a:t>
            </a:r>
          </a:p>
          <a:p>
            <a:pPr lvl="1"/>
            <a:r>
              <a:rPr lang="en-GB" sz="1600" dirty="0" smtClean="0"/>
              <a:t>it may be much less likely to miss an animated glyph.</a:t>
            </a:r>
          </a:p>
          <a:p>
            <a:r>
              <a:rPr lang="en-GB" sz="1800" dirty="0" smtClean="0"/>
              <a:t>It can encode multivariate attributes, e.g., type, size, date, etc.</a:t>
            </a:r>
          </a:p>
          <a:p>
            <a:r>
              <a:rPr lang="en-GB" sz="1800" dirty="0" smtClean="0"/>
              <a:t>Earlier elimination of some search results may be possible, e.g., by file size.</a:t>
            </a:r>
          </a:p>
          <a:p>
            <a:r>
              <a:rPr lang="en-GB" sz="1800" dirty="0" smtClean="0"/>
              <a:t>It may reduce the need to read details in pop-up window</a:t>
            </a:r>
          </a:p>
          <a:p>
            <a:pPr lvl="1"/>
            <a:r>
              <a:rPr lang="en-GB" sz="1600" dirty="0" smtClean="0"/>
              <a:t>less hovering around</a:t>
            </a:r>
          </a:p>
          <a:p>
            <a:pPr lvl="1"/>
            <a:r>
              <a:rPr lang="en-GB" sz="1600" dirty="0" smtClean="0"/>
              <a:t>less reading</a:t>
            </a:r>
          </a:p>
          <a:p>
            <a:r>
              <a:rPr lang="en-GB" sz="1800" dirty="0" smtClean="0"/>
              <a:t>It may solve the occlusion problem. </a:t>
            </a:r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Possible Disadvantages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sz="1800" dirty="0" smtClean="0"/>
              <a:t>Less intuitive visual representation.</a:t>
            </a:r>
          </a:p>
          <a:p>
            <a:r>
              <a:rPr lang="en-GB" sz="1800" dirty="0" smtClean="0"/>
              <a:t>Need to learn and memorise the encoding scheme.</a:t>
            </a:r>
          </a:p>
          <a:p>
            <a:r>
              <a:rPr lang="en-GB" sz="1800" dirty="0" smtClean="0"/>
              <a:t>It may be annoying to some users.</a:t>
            </a:r>
          </a:p>
          <a:p>
            <a:r>
              <a:rPr lang="en-GB" sz="1800" dirty="0" smtClean="0"/>
              <a:t>It may need extra time to view an animated glyph, as some part of it may change or disappear as part of the animation cycle.</a:t>
            </a:r>
          </a:p>
          <a:p>
            <a:r>
              <a:rPr lang="en-GB" sz="1800" dirty="0" smtClean="0"/>
              <a:t>Comparing two animated glyphs may be more difficult than comparing two static glyphs.</a:t>
            </a:r>
          </a:p>
          <a:p>
            <a:endParaRPr lang="en-GB" sz="1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Consultation on File System Search Result Visualisation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Page </a:t>
            </a:r>
            <a:fld id="{BA751A2B-58F2-492F-975C-CEF62AC71022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25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Pause for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Consultation on File System Search Result Visualisation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A751A2B-58F2-492F-975C-CEF62AC7102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77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3333" y="45679"/>
            <a:ext cx="7772400" cy="935037"/>
          </a:xfrm>
        </p:spPr>
        <p:txBody>
          <a:bodyPr/>
          <a:lstStyle/>
          <a:p>
            <a:r>
              <a:rPr lang="en-GB" dirty="0" smtClean="0"/>
              <a:t>Section 1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683568" y="3501008"/>
            <a:ext cx="2347091" cy="432049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Static Dots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9" y="750071"/>
            <a:ext cx="4581169" cy="2621543"/>
          </a:xfrm>
          <a:prstGeom prst="rect">
            <a:avLst/>
          </a:prstGeom>
        </p:spPr>
      </p:pic>
      <p:pic>
        <p:nvPicPr>
          <p:cNvPr id="3" name="Animated-Dot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4591804" y="3140968"/>
            <a:ext cx="4572000" cy="262890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796136" y="2708919"/>
            <a:ext cx="2347091" cy="432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2575" indent="-282575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anose="05000000000000000000" pitchFamily="2" charset="2"/>
              <a:buChar char="§"/>
              <a:defRPr sz="2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358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1413" indent="-1873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519238" indent="-1873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98650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3558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8130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2702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7274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GB" kern="0" dirty="0" smtClean="0"/>
              <a:t>Animated Dots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6500" y="6261100"/>
            <a:ext cx="1366838" cy="25241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Page 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7519" y="12250"/>
            <a:ext cx="7772400" cy="935037"/>
          </a:xfrm>
        </p:spPr>
        <p:txBody>
          <a:bodyPr/>
          <a:lstStyle/>
          <a:p>
            <a:r>
              <a:rPr lang="en-GB" dirty="0" smtClean="0"/>
              <a:t>Section 2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1259632" y="3717032"/>
            <a:ext cx="1654946" cy="35014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Static Dots</a:t>
            </a:r>
          </a:p>
        </p:txBody>
      </p:sp>
      <p:pic>
        <p:nvPicPr>
          <p:cNvPr id="2" name="Static-Dot(Popup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74238" y="762464"/>
            <a:ext cx="4557729" cy="2598539"/>
          </a:xfrm>
          <a:prstGeom prst="rect">
            <a:avLst/>
          </a:prstGeom>
        </p:spPr>
      </p:pic>
      <p:pic>
        <p:nvPicPr>
          <p:cNvPr id="3" name="Static-Glyph-Popup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4656004" y="3176179"/>
            <a:ext cx="4478767" cy="2606675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6300192" y="2826036"/>
            <a:ext cx="1654946" cy="350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2575" indent="-282575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anose="05000000000000000000" pitchFamily="2" charset="2"/>
              <a:buChar char="§"/>
              <a:defRPr sz="2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358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1413" indent="-1873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519238" indent="-1873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98650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3558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8130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2702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7274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GB" kern="0" dirty="0" smtClean="0"/>
              <a:t>Static Glyphs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6500" y="6261100"/>
            <a:ext cx="1366838" cy="25241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Page 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16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37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5375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9926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67519" y="68998"/>
            <a:ext cx="7772400" cy="935037"/>
          </a:xfrm>
        </p:spPr>
        <p:txBody>
          <a:bodyPr/>
          <a:lstStyle/>
          <a:p>
            <a:r>
              <a:rPr lang="en-GB" dirty="0" smtClean="0"/>
              <a:t>Section 3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62287"/>
            <a:ext cx="4568634" cy="2613121"/>
          </a:xfrm>
          <a:prstGeom prst="rect">
            <a:avLst/>
          </a:prstGeom>
        </p:spPr>
      </p:pic>
      <p:pic>
        <p:nvPicPr>
          <p:cNvPr id="3" name="Animated-Glyph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4676138" y="3171860"/>
            <a:ext cx="4467862" cy="2558936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259632" y="3573016"/>
            <a:ext cx="1654946" cy="350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2575" indent="-282575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anose="05000000000000000000" pitchFamily="2" charset="2"/>
              <a:buChar char="§"/>
              <a:defRPr sz="2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358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1413" indent="-1873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519238" indent="-1873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98650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3558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8130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2702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7274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GB" kern="0" dirty="0" smtClean="0"/>
              <a:t>Static Glyphs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127157" y="2830142"/>
            <a:ext cx="2112762" cy="350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2575" indent="-282575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anose="05000000000000000000" pitchFamily="2" charset="2"/>
              <a:buChar char="§"/>
              <a:defRPr sz="2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358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1413" indent="-1873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519238" indent="-1873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98650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3558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8130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2702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7274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GB" kern="0" dirty="0" smtClean="0"/>
              <a:t>Animated Glyphs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6500" y="6261100"/>
            <a:ext cx="1366838" cy="25241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Page 24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06363"/>
            <a:ext cx="7772400" cy="935037"/>
          </a:xfrm>
        </p:spPr>
        <p:txBody>
          <a:bodyPr/>
          <a:lstStyle/>
          <a:p>
            <a:r>
              <a:rPr lang="en-GB" dirty="0" smtClean="0"/>
              <a:t>Section 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A751A2B-58F2-492F-975C-CEF62AC7102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7" name="Animated-Dot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96256" y="871389"/>
            <a:ext cx="4536504" cy="2608489"/>
          </a:xfrm>
          <a:prstGeom prst="rect">
            <a:avLst/>
          </a:prstGeom>
        </p:spPr>
      </p:pic>
      <p:pic>
        <p:nvPicPr>
          <p:cNvPr id="8" name="Animated-Glyphs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4629230" y="3212976"/>
            <a:ext cx="4554379" cy="2608489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259632" y="3717032"/>
            <a:ext cx="2088232" cy="350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2575" indent="-282575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anose="05000000000000000000" pitchFamily="2" charset="2"/>
              <a:buChar char="§"/>
              <a:defRPr sz="2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358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1413" indent="-1873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519238" indent="-1873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98650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3558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8130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2702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7274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GB" kern="0" dirty="0" smtClean="0"/>
              <a:t>Animated Dots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012160" y="2862833"/>
            <a:ext cx="2088232" cy="350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2575" indent="-282575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anose="05000000000000000000" pitchFamily="2" charset="2"/>
              <a:buChar char="§"/>
              <a:defRPr sz="2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358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1413" indent="-1873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519238" indent="-1873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98650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3558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8130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2702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727450" indent="-188913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GB" kern="0" dirty="0" smtClean="0"/>
              <a:t>Animated Glyphs</a:t>
            </a:r>
          </a:p>
        </p:txBody>
      </p:sp>
    </p:spTree>
    <p:extLst>
      <p:ext uri="{BB962C8B-B14F-4D97-AF65-F5344CB8AC3E}">
        <p14:creationId xmlns:p14="http://schemas.microsoft.com/office/powerpoint/2010/main" val="1478105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very much!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 smtClean="0"/>
              <a:t>Your time is very much appreciated!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Consultation on File System Search Result Visualisation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A751A2B-58F2-492F-975C-CEF62AC7102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98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00754"/>
            <a:ext cx="7772400" cy="935037"/>
          </a:xfrm>
        </p:spPr>
        <p:txBody>
          <a:bodyPr/>
          <a:lstStyle/>
          <a:p>
            <a:r>
              <a:rPr lang="en-GB" dirty="0" smtClean="0"/>
              <a:t>Browsing a Typical </a:t>
            </a:r>
            <a:r>
              <a:rPr lang="en-GB" dirty="0" err="1" smtClean="0"/>
              <a:t>Filesystem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Consultation on File System Search Result Visualisation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Page </a:t>
            </a:r>
            <a:fld id="{BA751A2B-58F2-492F-975C-CEF62AC7102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9" name="browsingahardisk.mo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75656" y="908720"/>
            <a:ext cx="6336704" cy="4910236"/>
          </a:xfrm>
        </p:spPr>
      </p:pic>
    </p:spTree>
    <p:extLst>
      <p:ext uri="{BB962C8B-B14F-4D97-AF65-F5344CB8AC3E}">
        <p14:creationId xmlns:p14="http://schemas.microsoft.com/office/powerpoint/2010/main" val="187011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71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‘tree’ Representation of a Hard </a:t>
            </a:r>
            <a:r>
              <a:rPr lang="en-GB" dirty="0"/>
              <a:t>D</a:t>
            </a:r>
            <a:r>
              <a:rPr lang="en-GB" dirty="0" smtClean="0"/>
              <a:t>isk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9759301"/>
              </p:ext>
            </p:extLst>
          </p:nvPr>
        </p:nvGraphicFramePr>
        <p:xfrm>
          <a:off x="1763688" y="1052736"/>
          <a:ext cx="7124328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Consultation on File System Search Result Visualisation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Page </a:t>
            </a:r>
            <a:fld id="{BA751A2B-58F2-492F-975C-CEF62AC7102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988840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Root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2852936"/>
            <a:ext cx="11771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Level 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3789040"/>
            <a:ext cx="11771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Level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54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Treemap</a:t>
            </a:r>
            <a:r>
              <a:rPr lang="en-GB" dirty="0" smtClean="0"/>
              <a:t> – Root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Consultation on File System Search Result Visualisation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A751A2B-58F2-492F-975C-CEF62AC7102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85720" y="1202405"/>
            <a:ext cx="5472608" cy="396044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My Hard Disk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434978" y="1628800"/>
            <a:ext cx="2587046" cy="338437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Expenses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094032" y="1628800"/>
            <a:ext cx="1163811" cy="338437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Presentations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4307295" y="1628800"/>
            <a:ext cx="1307017" cy="13681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200" dirty="0" smtClean="0">
                <a:solidFill>
                  <a:schemeClr val="tx1"/>
                </a:solidFill>
                <a:latin typeface="Arial" charset="0"/>
                <a:ea typeface="ＭＳ Ｐゴシック" pitchFamily="1" charset="-128"/>
              </a:rPr>
              <a:t>Document1.txt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307296" y="3068960"/>
            <a:ext cx="1307016" cy="194421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Document2.doc</a:t>
            </a:r>
          </a:p>
        </p:txBody>
      </p:sp>
      <p:pic>
        <p:nvPicPr>
          <p:cNvPr id="3" name="Picture 2" descr="Screen Shot 2013-08-20 at 14.23.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636" y="357166"/>
            <a:ext cx="3273152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39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Treemap</a:t>
            </a:r>
            <a:r>
              <a:rPr lang="en-GB" dirty="0"/>
              <a:t> </a:t>
            </a:r>
            <a:r>
              <a:rPr lang="en-GB" dirty="0" smtClean="0"/>
              <a:t>– 2nd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Consultation on File System Search Result Visualisation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A751A2B-58F2-492F-975C-CEF62AC7102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6" name="Rectangle 15"/>
          <p:cNvSpPr/>
          <p:nvPr/>
        </p:nvSpPr>
        <p:spPr bwMode="auto">
          <a:xfrm>
            <a:off x="285720" y="1202405"/>
            <a:ext cx="5472608" cy="396044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My Hard Disk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434978" y="1628800"/>
            <a:ext cx="2587046" cy="338437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Expenses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3094032" y="1628800"/>
            <a:ext cx="1163811" cy="338437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Presentations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4307295" y="1628800"/>
            <a:ext cx="1307017" cy="13681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200" dirty="0" smtClean="0">
                <a:solidFill>
                  <a:schemeClr val="tx1"/>
                </a:solidFill>
                <a:latin typeface="Arial" charset="0"/>
                <a:ea typeface="ＭＳ Ｐゴシック" pitchFamily="1" charset="-128"/>
              </a:rPr>
              <a:t>Document1.txt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4307296" y="3068960"/>
            <a:ext cx="1307016" cy="194421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Document2.doc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573752" y="1988840"/>
            <a:ext cx="2376264" cy="115212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200" dirty="0" err="1" smtClean="0">
                <a:solidFill>
                  <a:schemeClr val="tx1"/>
                </a:solidFill>
                <a:latin typeface="Arial" charset="0"/>
                <a:ea typeface="ＭＳ Ｐゴシック" pitchFamily="1" charset="-128"/>
              </a:rPr>
              <a:t>Flights.pdf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573752" y="3284984"/>
            <a:ext cx="2376264" cy="165618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Food_drink</a:t>
            </a:r>
            <a:r>
              <a:rPr lang="en-GB" sz="1200" dirty="0" err="1" smtClean="0">
                <a:solidFill>
                  <a:schemeClr val="tx1"/>
                </a:solidFill>
                <a:latin typeface="Arial" charset="0"/>
                <a:ea typeface="ＭＳ Ｐゴシック" pitchFamily="1" charset="-128"/>
              </a:rPr>
              <a:t>.pdf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23" name="Picture 22" descr="Screen Shot 2013-08-20 at 14.23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950" y="357166"/>
            <a:ext cx="3021371" cy="1728192"/>
          </a:xfrm>
          <a:prstGeom prst="rect">
            <a:avLst/>
          </a:prstGeom>
        </p:spPr>
      </p:pic>
      <p:pic>
        <p:nvPicPr>
          <p:cNvPr id="7" name="Picture 6" descr="Screen Shot 2013-08-20 at 14.33.1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950" y="1785926"/>
            <a:ext cx="3066973" cy="2608007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 bwMode="auto">
          <a:xfrm>
            <a:off x="3166041" y="1988840"/>
            <a:ext cx="1008112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200" dirty="0" err="1" smtClean="0">
                <a:solidFill>
                  <a:schemeClr val="tx1"/>
                </a:solidFill>
                <a:latin typeface="Arial" charset="0"/>
                <a:ea typeface="ＭＳ Ｐゴシック" pitchFamily="1" charset="-128"/>
              </a:rPr>
              <a:t>Conference.ppt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3166040" y="2708920"/>
            <a:ext cx="1008112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200" dirty="0" err="1" smtClean="0">
                <a:solidFill>
                  <a:schemeClr val="tx1"/>
                </a:solidFill>
                <a:latin typeface="Arial" charset="0"/>
                <a:ea typeface="ＭＳ Ｐゴシック" pitchFamily="1" charset="-128"/>
              </a:rPr>
              <a:t>MyWork.ppt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3166040" y="3429000"/>
            <a:ext cx="1008112" cy="15121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200" dirty="0" err="1" smtClean="0">
                <a:solidFill>
                  <a:schemeClr val="tx1"/>
                </a:solidFill>
                <a:latin typeface="Arial" charset="0"/>
                <a:ea typeface="ＭＳ Ｐゴシック" pitchFamily="1" charset="-128"/>
              </a:rPr>
              <a:t>Tutorial.ppt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28" name="Picture 27" descr="Screen Shot 2013-08-20 at 14.30.4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446" y="3214686"/>
            <a:ext cx="3073584" cy="2613629"/>
          </a:xfrm>
          <a:prstGeom prst="rect">
            <a:avLst/>
          </a:prstGeom>
        </p:spPr>
      </p:pic>
      <p:sp>
        <p:nvSpPr>
          <p:cNvPr id="24" name="Down Arrow 23"/>
          <p:cNvSpPr/>
          <p:nvPr/>
        </p:nvSpPr>
        <p:spPr bwMode="auto">
          <a:xfrm>
            <a:off x="8572528" y="1285860"/>
            <a:ext cx="360040" cy="92869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9" name="Down Arrow 28"/>
          <p:cNvSpPr/>
          <p:nvPr/>
        </p:nvSpPr>
        <p:spPr bwMode="auto">
          <a:xfrm rot="1040398">
            <a:off x="7609639" y="1135244"/>
            <a:ext cx="360040" cy="2701743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99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Pause for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Consultation on File System Search Result Visualisation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Page </a:t>
            </a:r>
            <a:fld id="{BA751A2B-58F2-492F-975C-CEF62AC71022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5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Visualizing Search Results</a:t>
            </a:r>
          </a:p>
        </p:txBody>
      </p:sp>
      <p:sp>
        <p:nvSpPr>
          <p:cNvPr id="1024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sz="900" dirty="0"/>
              <a:t>Consultation on File System Search Result Visualisation</a:t>
            </a:r>
            <a:endParaRPr lang="en-US" sz="900" dirty="0" smtClean="0">
              <a:solidFill>
                <a:srgbClr val="002147"/>
              </a:solidFill>
            </a:endParaRPr>
          </a:p>
        </p:txBody>
      </p:sp>
      <p:pic>
        <p:nvPicPr>
          <p:cNvPr id="4" name="Search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98940" y="1401586"/>
            <a:ext cx="8717074" cy="3708674"/>
          </a:xfrm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6500" y="6261100"/>
            <a:ext cx="1366838" cy="25241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Page 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64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4660"/>
            <a:ext cx="7772400" cy="935037"/>
          </a:xfrm>
        </p:spPr>
        <p:txBody>
          <a:bodyPr/>
          <a:lstStyle/>
          <a:p>
            <a:r>
              <a:rPr lang="en-GB" dirty="0" smtClean="0"/>
              <a:t>Using a popup with dots or glyphs for details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Consultation on File System Search Result Visualisation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A751A2B-58F2-492F-975C-CEF62AC7102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9" name="Static-Dot-Popup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028" y="720018"/>
            <a:ext cx="9144000" cy="521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777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37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1769</TotalTime>
  <Words>977</Words>
  <Application>Microsoft Office PowerPoint</Application>
  <PresentationFormat>On-screen Show (4:3)</PresentationFormat>
  <Paragraphs>211</Paragraphs>
  <Slides>26</Slides>
  <Notes>9</Notes>
  <HiddenSlides>0</HiddenSlides>
  <MMClips>12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ＭＳ Ｐゴシック</vt:lpstr>
      <vt:lpstr>Arial</vt:lpstr>
      <vt:lpstr>Wingdings</vt:lpstr>
      <vt:lpstr>Blank Presentation</vt:lpstr>
      <vt:lpstr>Consultation on Visualisation for a File Retrieval Interface</vt:lpstr>
      <vt:lpstr>Outline</vt:lpstr>
      <vt:lpstr>Browsing a Typical Filesystem</vt:lpstr>
      <vt:lpstr>A ‘tree’ Representation of a Hard Disk</vt:lpstr>
      <vt:lpstr>Treemap – Root Level</vt:lpstr>
      <vt:lpstr>Treemap – 2nd Level</vt:lpstr>
      <vt:lpstr>Pause for Questions</vt:lpstr>
      <vt:lpstr>Visualizing Search Results</vt:lpstr>
      <vt:lpstr>Using a popup with dots or glyphs for details</vt:lpstr>
      <vt:lpstr>Typical Application Scenarios</vt:lpstr>
      <vt:lpstr>A: Show Search Results as Static Dots</vt:lpstr>
      <vt:lpstr>Preliminary Assessment of Static Dots</vt:lpstr>
      <vt:lpstr>B: Show Search Results as Animated Dots</vt:lpstr>
      <vt:lpstr>Preliminary Assessment of Animated Dots</vt:lpstr>
      <vt:lpstr>Glyphs</vt:lpstr>
      <vt:lpstr>A Glyph for Search Result Information</vt:lpstr>
      <vt:lpstr>C: Show Search Results as Static Glyphs</vt:lpstr>
      <vt:lpstr>Preliminary Assessment of Static Glyphs</vt:lpstr>
      <vt:lpstr>D: Show Search Results as Animated Glyphs</vt:lpstr>
      <vt:lpstr>Preliminary Assessment of Animated Glyphs</vt:lpstr>
      <vt:lpstr>Pause for Questions</vt:lpstr>
      <vt:lpstr>Section 1</vt:lpstr>
      <vt:lpstr>Section 2</vt:lpstr>
      <vt:lpstr>Section 3</vt:lpstr>
      <vt:lpstr>Section 4</vt:lpstr>
      <vt:lpstr>Thank you very much!</vt:lpstr>
    </vt:vector>
  </TitlesOfParts>
  <Company>NMDS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 MacCallum</dc:creator>
  <cp:lastModifiedBy>Saiful Khan</cp:lastModifiedBy>
  <cp:revision>306</cp:revision>
  <cp:lastPrinted>2013-08-16T12:00:30Z</cp:lastPrinted>
  <dcterms:created xsi:type="dcterms:W3CDTF">2008-04-19T14:31:56Z</dcterms:created>
  <dcterms:modified xsi:type="dcterms:W3CDTF">2014-07-21T16:58:41Z</dcterms:modified>
</cp:coreProperties>
</file>