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345" r:id="rId3"/>
    <p:sldId id="289" r:id="rId4"/>
    <p:sldId id="312" r:id="rId5"/>
    <p:sldId id="310" r:id="rId6"/>
    <p:sldId id="290" r:id="rId7"/>
    <p:sldId id="348" r:id="rId8"/>
    <p:sldId id="305" r:id="rId9"/>
    <p:sldId id="335" r:id="rId10"/>
    <p:sldId id="347" r:id="rId11"/>
    <p:sldId id="346" r:id="rId12"/>
    <p:sldId id="259" r:id="rId13"/>
    <p:sldId id="301" r:id="rId14"/>
    <p:sldId id="258" r:id="rId15"/>
    <p:sldId id="299" r:id="rId16"/>
    <p:sldId id="316" r:id="rId17"/>
    <p:sldId id="319" r:id="rId18"/>
    <p:sldId id="320" r:id="rId19"/>
    <p:sldId id="321" r:id="rId20"/>
    <p:sldId id="322" r:id="rId21"/>
    <p:sldId id="323" r:id="rId22"/>
    <p:sldId id="324" r:id="rId23"/>
    <p:sldId id="330" r:id="rId24"/>
    <p:sldId id="332" r:id="rId25"/>
    <p:sldId id="327" r:id="rId26"/>
    <p:sldId id="329" r:id="rId27"/>
    <p:sldId id="325" r:id="rId28"/>
    <p:sldId id="326" r:id="rId29"/>
    <p:sldId id="328" r:id="rId30"/>
    <p:sldId id="333" r:id="rId31"/>
    <p:sldId id="331" r:id="rId32"/>
    <p:sldId id="349" r:id="rId33"/>
    <p:sldId id="350" r:id="rId34"/>
    <p:sldId id="351" r:id="rId35"/>
    <p:sldId id="352" r:id="rId36"/>
    <p:sldId id="353" r:id="rId37"/>
    <p:sldId id="354" r:id="rId38"/>
    <p:sldId id="355" r:id="rId39"/>
    <p:sldId id="356" r:id="rId40"/>
    <p:sldId id="357" r:id="rId41"/>
    <p:sldId id="358" r:id="rId42"/>
    <p:sldId id="359" r:id="rId43"/>
    <p:sldId id="360" r:id="rId44"/>
    <p:sldId id="361" r:id="rId45"/>
    <p:sldId id="362" r:id="rId46"/>
    <p:sldId id="363" r:id="rId47"/>
    <p:sldId id="364" r:id="rId48"/>
    <p:sldId id="365" r:id="rId49"/>
    <p:sldId id="366" r:id="rId50"/>
    <p:sldId id="367" r:id="rId51"/>
    <p:sldId id="368" r:id="rId52"/>
    <p:sldId id="369" r:id="rId5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3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51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363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49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952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661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9942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451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0553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5560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2413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660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75764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839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53796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4326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8A03D-D772-454F-950D-33C0D179B22F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40B69-5DEC-4553-90C1-F218651A8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96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323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5292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0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517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287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3651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65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24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24F2E-1CC5-499D-88B9-1E408C62D467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B42571D-2855-4C27-B19A-9A30D593336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20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sv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sv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sv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sv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sv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sv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svg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svg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svg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svg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svg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svg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svg"/><Relationship Id="rId4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s://www.capturingreality.com/" TargetMode="External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8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vohjg7_voY" TargetMode="External"/><Relationship Id="rId2" Type="http://schemas.openxmlformats.org/officeDocument/2006/relationships/hyperlink" Target="https://www.youtube.com/watch?v=QSqZyvKhw3U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youtube.com/watch?v=53HuHjGy5u0" TargetMode="External"/><Relationship Id="rId4" Type="http://schemas.openxmlformats.org/officeDocument/2006/relationships/hyperlink" Target="https://www.youtube.com/watch?v=zfW-8v87Ba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palaeo3d.de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CE580D1-F917-4567-AFB4-99AA9B52AD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5620B8-A2D8-4568-B566-F0453A0D91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7D2BA4-4B7A-4596-8BCC-5CF7154238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977F1E1-2B6F-4BB6-899F-67D8764D83C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65513E21-21B0-48DB-8CF1-35E43B33A4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933" y="0"/>
            <a:ext cx="14893073" cy="6869430"/>
          </a:xfrm>
          <a:prstGeom prst="rect">
            <a:avLst/>
          </a:prstGeom>
          <a:effectLst>
            <a:glow>
              <a:schemeClr val="accent1"/>
            </a:glow>
            <a:reflection endPos="0" dir="5400000" sy="-100000" algn="bl" rotWithShape="0"/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059C45F-012D-45D0-85C7-668EF8700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6636" y="992221"/>
            <a:ext cx="6247308" cy="4873558"/>
          </a:xfrm>
        </p:spPr>
        <p:txBody>
          <a:bodyPr vert="horz" lIns="91440" tIns="45720" rIns="91440" bIns="0" rtlCol="0" anchor="ctr">
            <a:normAutofit/>
          </a:bodyPr>
          <a:lstStyle/>
          <a:p>
            <a:r>
              <a:rPr lang="en-US" sz="4800" dirty="0"/>
              <a:t>PHOTOGRAMMETRY.  TAKING IMAGE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80B8A35-DEA7-4D43-9DF8-90B4681D0F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200"/>
            <a:ext cx="0" cy="3657600"/>
          </a:xfrm>
          <a:prstGeom prst="line">
            <a:avLst/>
          </a:prstGeom>
          <a:ln w="317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51579" y="2015732"/>
            <a:ext cx="9707488" cy="132860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3677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DIGITIZE </a:t>
            </a:r>
            <a:r>
              <a:rPr lang="es-ES" dirty="0" err="1"/>
              <a:t>Large</a:t>
            </a:r>
            <a:r>
              <a:rPr lang="es-ES" dirty="0"/>
              <a:t>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25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 descr="Imagen que contiene pared, interior, suelo&#10;&#10;Descripción generada automáticamente">
            <a:extLst>
              <a:ext uri="{FF2B5EF4-FFF2-40B4-BE49-F238E27FC236}">
                <a16:creationId xmlns:a16="http://schemas.microsoft.com/office/drawing/2014/main" id="{667C157A-7CF0-4C8E-8CF7-9B77CB9633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11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547989-0070-494C-90F1-8EEA8FE48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Marcador de contenido 4" descr="Imagen que contiene suelo, interior, pared, hombre&#10;&#10;Descripción generada automáticamente">
            <a:extLst>
              <a:ext uri="{FF2B5EF4-FFF2-40B4-BE49-F238E27FC236}">
                <a16:creationId xmlns:a16="http://schemas.microsoft.com/office/drawing/2014/main" id="{4256E0CB-B827-491C-810B-C85036070F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0663" y="276225"/>
            <a:ext cx="4729163" cy="6301610"/>
          </a:xfrm>
        </p:spPr>
      </p:pic>
      <p:pic>
        <p:nvPicPr>
          <p:cNvPr id="7" name="Imagen 6" descr="Imagen que contiene pared, interior, suelo&#10;&#10;Descripción generada automáticamente">
            <a:extLst>
              <a:ext uri="{FF2B5EF4-FFF2-40B4-BE49-F238E27FC236}">
                <a16:creationId xmlns:a16="http://schemas.microsoft.com/office/drawing/2014/main" id="{DD365BC8-4B9B-448F-95BA-B0539DDF30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00" y="276225"/>
            <a:ext cx="4729163" cy="630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5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7F65F9-0205-4054-9CC5-D1E40217B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342420"/>
            <a:ext cx="9603275" cy="1049235"/>
          </a:xfrm>
        </p:spPr>
        <p:txBody>
          <a:bodyPr/>
          <a:lstStyle/>
          <a:p>
            <a:pPr algn="ctr"/>
            <a:r>
              <a:rPr lang="hr-BA" dirty="0" smtClean="0"/>
              <a:t/>
            </a:r>
            <a:br>
              <a:rPr lang="hr-BA" dirty="0" smtClean="0"/>
            </a:br>
            <a:r>
              <a:rPr lang="es-ES" dirty="0" err="1" smtClean="0"/>
              <a:t>Digitize</a:t>
            </a:r>
            <a:r>
              <a:rPr lang="es-ES" dirty="0" smtClean="0"/>
              <a:t> </a:t>
            </a:r>
            <a:r>
              <a:rPr lang="es-ES" dirty="0"/>
              <a:t>Small OBJECTS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3B82EF-0725-4817-8AE5-83546BBFCD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63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6738F172-08B9-4BA5-B753-7D93472C0B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900681B-C4FD-40B3-B5BC-C33231614C9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EAACD67-2FB5-4530-9B74-8D946F1CE9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178" y="0"/>
            <a:ext cx="3861352" cy="685800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887" y="-1126"/>
            <a:ext cx="3861986" cy="6859126"/>
          </a:xfrm>
        </p:spPr>
      </p:pic>
    </p:spTree>
    <p:extLst>
      <p:ext uri="{BB962C8B-B14F-4D97-AF65-F5344CB8AC3E}">
        <p14:creationId xmlns:p14="http://schemas.microsoft.com/office/powerpoint/2010/main" val="393828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38F172-08B9-4BA5-B753-7D93472C0B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900681B-C4FD-40B3-B5BC-C33231614C9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EAACD67-2FB5-4530-9B74-8D946F1CE9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Marcador de contenido 4" descr="Imagen que contiene cámara, electrónica, sentado&#10;&#10;Descripción generada automáticamente">
            <a:extLst>
              <a:ext uri="{FF2B5EF4-FFF2-40B4-BE49-F238E27FC236}">
                <a16:creationId xmlns:a16="http://schemas.microsoft.com/office/drawing/2014/main" id="{67D76E23-3E65-4E1B-A2E0-5EEA99116E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7" name="Gráfico 6" descr="Lupa">
            <a:extLst>
              <a:ext uri="{FF2B5EF4-FFF2-40B4-BE49-F238E27FC236}">
                <a16:creationId xmlns:a16="http://schemas.microsoft.com/office/drawing/2014/main" id="{0F596264-30D0-47B8-9E26-2E277EBBA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106385" y="2694213"/>
            <a:ext cx="3592286" cy="359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13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38F172-08B9-4BA5-B753-7D93472C0B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900681B-C4FD-40B3-B5BC-C33231614C9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EAACD67-2FB5-4530-9B74-8D946F1CE9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Marcador de contenido 4" descr="Imagen que contiene teléfono móvil, cielo, objeto&#10;&#10;Descripción generada automáticamente">
            <a:extLst>
              <a:ext uri="{FF2B5EF4-FFF2-40B4-BE49-F238E27FC236}">
                <a16:creationId xmlns:a16="http://schemas.microsoft.com/office/drawing/2014/main" id="{AE7B3231-0241-4EC4-80E8-9B0D089D35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11" name="Gráfico 10" descr="Lupa">
            <a:extLst>
              <a:ext uri="{FF2B5EF4-FFF2-40B4-BE49-F238E27FC236}">
                <a16:creationId xmlns:a16="http://schemas.microsoft.com/office/drawing/2014/main" id="{03CBA711-F434-475F-9058-D9CBCA6975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9564708">
            <a:off x="4336693" y="175390"/>
            <a:ext cx="7528758" cy="752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70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38F172-08B9-4BA5-B753-7D93472C0B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900681B-C4FD-40B3-B5BC-C33231614C9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EAACD67-2FB5-4530-9B74-8D946F1CE9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Marcador de contenido 4" descr="Imagen que contiene interior, cámara, sentado, pared&#10;&#10;Descripción generada automáticamente">
            <a:extLst>
              <a:ext uri="{FF2B5EF4-FFF2-40B4-BE49-F238E27FC236}">
                <a16:creationId xmlns:a16="http://schemas.microsoft.com/office/drawing/2014/main" id="{8CEED617-704C-4CAF-A9E9-9BA1558F54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9" name="Gráfico 8" descr="Lupa">
            <a:extLst>
              <a:ext uri="{FF2B5EF4-FFF2-40B4-BE49-F238E27FC236}">
                <a16:creationId xmlns:a16="http://schemas.microsoft.com/office/drawing/2014/main" id="{280AB4EA-24A1-4933-AD62-FDFFEFA1D3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796142" y="2203163"/>
            <a:ext cx="2749838" cy="274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0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38F172-08B9-4BA5-B753-7D93472C0B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900681B-C4FD-40B3-B5BC-C33231614C9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EAACD67-2FB5-4530-9B74-8D946F1CE9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Marcador de contenido 4" descr="Imagen que contiene cielo, sentado, negro&#10;&#10;Descripción generada automáticamente">
            <a:extLst>
              <a:ext uri="{FF2B5EF4-FFF2-40B4-BE49-F238E27FC236}">
                <a16:creationId xmlns:a16="http://schemas.microsoft.com/office/drawing/2014/main" id="{28FE00C7-7BC5-47A8-A8CE-9A91121B66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05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38F172-08B9-4BA5-B753-7D93472C0B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900681B-C4FD-40B3-B5BC-C33231614C9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EAACD67-2FB5-4530-9B74-8D946F1CE9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Marcador de contenido 4" descr="Imagen que contiene electrónica, cámara, negro, interior&#10;&#10;Descripción generada automáticamente">
            <a:extLst>
              <a:ext uri="{FF2B5EF4-FFF2-40B4-BE49-F238E27FC236}">
                <a16:creationId xmlns:a16="http://schemas.microsoft.com/office/drawing/2014/main" id="{54DE73AF-AEC8-43E8-9F68-D33CAAA271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03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C26D14-AFCE-4987-98B0-D3478A19A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dirty="0" err="1"/>
              <a:t>equipment</a:t>
            </a:r>
            <a:r>
              <a:rPr lang="es-ES" sz="4400" dirty="0"/>
              <a:t> </a:t>
            </a:r>
            <a:endParaRPr lang="en-US" sz="44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DDF335-EAE7-4C59-BF06-C0B3A730DD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20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BD8720-BA35-469A-B2AC-C057AF381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0B03E086-3A17-4975-B5F0-BA0D4CBC6D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86337" cy="6906986"/>
          </a:xfrm>
        </p:spPr>
      </p:pic>
      <p:pic>
        <p:nvPicPr>
          <p:cNvPr id="7" name="Gráfico 6" descr="Cursor">
            <a:extLst>
              <a:ext uri="{FF2B5EF4-FFF2-40B4-BE49-F238E27FC236}">
                <a16:creationId xmlns:a16="http://schemas.microsoft.com/office/drawing/2014/main" id="{94E88743-4D60-4B44-A16D-7E97F87E9F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971962" y="1299200"/>
            <a:ext cx="3927110" cy="392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26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E87546-9B77-418E-9E42-9346394CC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2229" y="804519"/>
            <a:ext cx="5742625" cy="1049235"/>
          </a:xfrm>
        </p:spPr>
        <p:txBody>
          <a:bodyPr>
            <a:normAutofit/>
          </a:bodyPr>
          <a:lstStyle/>
          <a:p>
            <a:r>
              <a:rPr lang="es-ES" dirty="0" err="1"/>
              <a:t>Connect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phone's</a:t>
            </a:r>
            <a:r>
              <a:rPr lang="es-ES" dirty="0"/>
              <a:t> </a:t>
            </a:r>
            <a:r>
              <a:rPr lang="es-ES" dirty="0" err="1"/>
              <a:t>bluetooth</a:t>
            </a:r>
            <a:endParaRPr lang="en-US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2A5D8AEB-7110-41B2-9D3D-E6711C214B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465" b="96848" l="10000" r="90000">
                        <a14:foregroundMark x1="24120" y1="89374" x2="33380" y2="94303"/>
                        <a14:foregroundMark x1="33380" y1="94303" x2="74213" y2="96000"/>
                        <a14:foregroundMark x1="74213" y1="96000" x2="71296" y2="87758"/>
                        <a14:foregroundMark x1="71296" y1="87758" x2="24120" y2="90061"/>
                        <a14:foregroundMark x1="36528" y1="14747" x2="47639" y2="14747"/>
                        <a14:foregroundMark x1="47639" y1="14747" x2="67407" y2="11596"/>
                        <a14:foregroundMark x1="67407" y1="11596" x2="54444" y2="7354"/>
                        <a14:foregroundMark x1="54444" y1="7354" x2="24722" y2="8121"/>
                        <a14:foregroundMark x1="24722" y1="8121" x2="31991" y2="13131"/>
                        <a14:foregroundMark x1="31991" y1="13131" x2="45694" y2="14747"/>
                        <a14:foregroundMark x1="28472" y1="9293" x2="21157" y2="13455"/>
                        <a14:foregroundMark x1="21157" y1="13455" x2="20509" y2="47152"/>
                        <a14:foregroundMark x1="20509" y1="47152" x2="26806" y2="34061"/>
                        <a14:foregroundMark x1="26806" y1="34061" x2="27685" y2="9051"/>
                        <a14:foregroundMark x1="21435" y1="45293" x2="19259" y2="91192"/>
                        <a14:foregroundMark x1="19259" y1="91192" x2="27685" y2="86545"/>
                        <a14:foregroundMark x1="27685" y1="86545" x2="25880" y2="50909"/>
                        <a14:foregroundMark x1="25880" y1="50909" x2="21250" y2="45616"/>
                        <a14:foregroundMark x1="29491" y1="10707" x2="22917" y2="16687"/>
                        <a14:foregroundMark x1="22917" y1="16687" x2="22778" y2="25495"/>
                        <a14:foregroundMark x1="22778" y1="25495" x2="31574" y2="26747"/>
                        <a14:foregroundMark x1="31574" y1="26747" x2="30926" y2="11030"/>
                        <a14:foregroundMark x1="30926" y1="11030" x2="29907" y2="10626"/>
                        <a14:foregroundMark x1="42917" y1="6424" x2="54028" y2="5697"/>
                        <a14:foregroundMark x1="54028" y1="5697" x2="72315" y2="6424"/>
                        <a14:foregroundMark x1="72315" y1="6424" x2="77870" y2="13293"/>
                        <a14:foregroundMark x1="77870" y1="13293" x2="72361" y2="19071"/>
                        <a14:foregroundMark x1="72361" y1="19071" x2="44167" y2="6545"/>
                        <a14:foregroundMark x1="19630" y1="92566" x2="27685" y2="97091"/>
                        <a14:foregroundMark x1="27685" y1="97091" x2="65602" y2="97414"/>
                        <a14:foregroundMark x1="65602" y1="97414" x2="75231" y2="97010"/>
                        <a14:foregroundMark x1="75231" y1="97010" x2="65741" y2="89778"/>
                        <a14:foregroundMark x1="65741" y1="89778" x2="22546" y2="91596"/>
                        <a14:foregroundMark x1="22546" y1="91596" x2="18750" y2="92889"/>
                        <a14:foregroundMark x1="18935" y1="93818" x2="26667" y2="97899"/>
                        <a14:foregroundMark x1="26667" y1="97899" x2="45000" y2="96848"/>
                        <a14:foregroundMark x1="45000" y1="96848" x2="62130" y2="96848"/>
                        <a14:foregroundMark x1="62130" y1="96848" x2="18009" y2="93980"/>
                        <a14:foregroundMark x1="80231" y1="77253" x2="81204" y2="84727"/>
                        <a14:foregroundMark x1="81204" y1="84727" x2="79120" y2="91960"/>
                        <a14:foregroundMark x1="79120" y1="91960" x2="72639" y2="96727"/>
                        <a14:foregroundMark x1="72639" y1="96727" x2="73009" y2="87475"/>
                        <a14:foregroundMark x1="73009" y1="87475" x2="80509" y2="77333"/>
                        <a14:foregroundMark x1="77639" y1="40242" x2="78148" y2="56000"/>
                        <a14:foregroundMark x1="78148" y1="56000" x2="75324" y2="46545"/>
                        <a14:foregroundMark x1="75324" y1="46545" x2="77269" y2="39838"/>
                        <a14:foregroundMark x1="75139" y1="16485" x2="78194" y2="23515"/>
                        <a14:foregroundMark x1="78194" y1="23515" x2="78981" y2="30909"/>
                        <a14:foregroundMark x1="78981" y1="30909" x2="76389" y2="23030"/>
                        <a14:foregroundMark x1="76389" y1="23030" x2="76389" y2="177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327" y="177174"/>
            <a:ext cx="5676165" cy="6503652"/>
          </a:xfrm>
        </p:spPr>
      </p:pic>
    </p:spTree>
    <p:extLst>
      <p:ext uri="{BB962C8B-B14F-4D97-AF65-F5344CB8AC3E}">
        <p14:creationId xmlns:p14="http://schemas.microsoft.com/office/powerpoint/2010/main" val="425790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C93830-721C-4981-9925-BD20FB992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1729" y="1170214"/>
            <a:ext cx="5933125" cy="683540"/>
          </a:xfrm>
        </p:spPr>
        <p:txBody>
          <a:bodyPr>
            <a:normAutofit/>
          </a:bodyPr>
          <a:lstStyle/>
          <a:p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select</a:t>
            </a:r>
            <a:r>
              <a:rPr lang="es-ES" dirty="0"/>
              <a:t> </a:t>
            </a:r>
            <a:r>
              <a:rPr lang="es-ES" dirty="0" err="1"/>
              <a:t>device</a:t>
            </a:r>
            <a:endParaRPr lang="en-US" dirty="0"/>
          </a:p>
        </p:txBody>
      </p:sp>
      <p:pic>
        <p:nvPicPr>
          <p:cNvPr id="5" name="Marcador de contenido 4" descr="Imagen que contiene monitor, negro, teléfono, teléfono móvil&#10;&#10;Descripción generada automáticamente">
            <a:extLst>
              <a:ext uri="{FF2B5EF4-FFF2-40B4-BE49-F238E27FC236}">
                <a16:creationId xmlns:a16="http://schemas.microsoft.com/office/drawing/2014/main" id="{1A47BEFD-2490-43C4-BE6D-73FD6E08C0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4" b="97251" l="9929" r="89938">
                        <a14:foregroundMark x1="21015" y1="72999" x2="20080" y2="90057"/>
                        <a14:foregroundMark x1="20080" y1="90057" x2="29252" y2="92118"/>
                        <a14:foregroundMark x1="29252" y1="92118" x2="48353" y2="89733"/>
                        <a14:foregroundMark x1="48353" y1="89733" x2="57569" y2="89733"/>
                        <a14:foregroundMark x1="57569" y1="89733" x2="67008" y2="87227"/>
                        <a14:foregroundMark x1="67008" y1="87227" x2="70837" y2="79790"/>
                        <a14:foregroundMark x1="70837" y1="79790" x2="58192" y2="71908"/>
                        <a14:foregroundMark x1="58192" y1="71908" x2="30454" y2="71180"/>
                        <a14:foregroundMark x1="30454" y1="71180" x2="20481" y2="72797"/>
                        <a14:foregroundMark x1="43589" y1="15562" x2="64159" y2="12611"/>
                        <a14:foregroundMark x1="64159" y1="12611" x2="58281" y2="6629"/>
                        <a14:foregroundMark x1="58281" y1="6629" x2="21327" y2="6750"/>
                        <a14:foregroundMark x1="21327" y1="6750" x2="21950" y2="14551"/>
                        <a14:foregroundMark x1="21950" y1="14551" x2="47685" y2="15926"/>
                        <a14:foregroundMark x1="47685" y1="15926" x2="47863" y2="15966"/>
                        <a14:foregroundMark x1="22752" y1="10348" x2="17898" y2="87389"/>
                        <a14:foregroundMark x1="17898" y1="87389" x2="19279" y2="94826"/>
                        <a14:foregroundMark x1="19279" y1="94826" x2="28094" y2="93816"/>
                        <a14:foregroundMark x1="28094" y1="93816" x2="39225" y2="31124"/>
                        <a14:foregroundMark x1="39225" y1="31124" x2="38023" y2="20534"/>
                        <a14:foregroundMark x1="38023" y1="20534" x2="29653" y2="4810"/>
                        <a14:foregroundMark x1="29653" y1="4810" x2="21638" y2="6629"/>
                        <a14:foregroundMark x1="21638" y1="6629" x2="22752" y2="10428"/>
                        <a14:foregroundMark x1="75067" y1="37268" x2="79386" y2="44018"/>
                        <a14:foregroundMark x1="79386" y1="44018" x2="79163" y2="51819"/>
                        <a14:foregroundMark x1="79163" y1="51819" x2="71772" y2="54568"/>
                        <a14:foregroundMark x1="71772" y1="54568" x2="69145" y2="46968"/>
                        <a14:foregroundMark x1="69145" y1="46968" x2="70703" y2="39491"/>
                        <a14:foregroundMark x1="70703" y1="39491" x2="74800" y2="37631"/>
                        <a14:foregroundMark x1="55120" y1="6871" x2="63580" y2="5578"/>
                        <a14:foregroundMark x1="63580" y1="5578" x2="71772" y2="6548"/>
                        <a14:foregroundMark x1="71772" y1="6548" x2="66696" y2="13460"/>
                        <a14:foregroundMark x1="66696" y1="13460" x2="57703" y2="13177"/>
                        <a14:foregroundMark x1="57703" y1="13177" x2="55877" y2="7195"/>
                        <a14:foregroundMark x1="26447" y1="94462" x2="69145" y2="97171"/>
                        <a14:foregroundMark x1="69145" y1="97171" x2="67364" y2="89935"/>
                        <a14:foregroundMark x1="67364" y1="89935" x2="30321" y2="91997"/>
                        <a14:foregroundMark x1="30321" y1="91997" x2="26269" y2="94624"/>
                        <a14:foregroundMark x1="76046" y1="79103" x2="77872" y2="86378"/>
                        <a14:foregroundMark x1="77872" y1="86378" x2="75200" y2="93411"/>
                        <a14:foregroundMark x1="75200" y1="93411" x2="66830" y2="92724"/>
                        <a14:foregroundMark x1="66830" y1="92724" x2="74622" y2="78779"/>
                        <a14:foregroundMark x1="74622" y1="78779" x2="75690" y2="78941"/>
                        <a14:foregroundMark x1="33215" y1="92078" x2="41585" y2="95715"/>
                        <a14:foregroundMark x1="41585" y1="95715" x2="59573" y2="96443"/>
                        <a14:foregroundMark x1="59573" y1="96443" x2="67854" y2="95796"/>
                        <a14:foregroundMark x1="67854" y1="95796" x2="61398" y2="90825"/>
                        <a14:foregroundMark x1="61398" y1="90825" x2="32369" y2="91997"/>
                        <a14:foregroundMark x1="40739" y1="84802" x2="46616" y2="93492"/>
                        <a14:foregroundMark x1="46616" y1="93492" x2="57035" y2="92158"/>
                        <a14:foregroundMark x1="57035" y1="92158" x2="54185" y2="85044"/>
                        <a14:foregroundMark x1="54185" y1="85044" x2="44791" y2="83953"/>
                        <a14:foregroundMark x1="44791" y1="83953" x2="39760" y2="84964"/>
                        <a14:foregroundMark x1="27649" y1="13824" x2="22217" y2="20372"/>
                        <a14:foregroundMark x1="22217" y1="20372" x2="23241" y2="28779"/>
                        <a14:foregroundMark x1="23241" y1="28779" x2="29920" y2="23484"/>
                        <a14:foregroundMark x1="29920" y1="23484" x2="28094" y2="14228"/>
                        <a14:foregroundMark x1="61131" y1="4487" x2="43411" y2="2344"/>
                        <a14:foregroundMark x1="43411" y1="2344" x2="51915" y2="5295"/>
                        <a14:foregroundMark x1="51915" y1="5295" x2="61398" y2="4244"/>
                        <a14:foregroundMark x1="52760" y1="5821" x2="44123" y2="5942"/>
                        <a14:foregroundMark x1="44123" y1="5942" x2="51336" y2="12045"/>
                        <a14:foregroundMark x1="51336" y1="12045" x2="52493" y2="5740"/>
                        <a14:foregroundMark x1="38468" y1="92643" x2="45414" y2="96524"/>
                        <a14:foregroundMark x1="45414" y1="96524" x2="63045" y2="97251"/>
                        <a14:foregroundMark x1="63045" y1="97251" x2="57925" y2="90259"/>
                        <a14:foregroundMark x1="57925" y1="90259" x2="38023" y2="92724"/>
                        <a14:foregroundMark x1="73865" y1="32579" x2="77516" y2="25627"/>
                        <a14:foregroundMark x1="77516" y1="25627" x2="77070" y2="10752"/>
                        <a14:foregroundMark x1="77070" y1="10752" x2="73152" y2="17906"/>
                        <a14:foregroundMark x1="73152" y1="17906" x2="74622" y2="32902"/>
                        <a14:foregroundMark x1="74622" y1="32902" x2="74533" y2="32983"/>
                        <a14:foregroundMark x1="74711" y1="29749" x2="77427" y2="22676"/>
                        <a14:foregroundMark x1="77427" y1="22676" x2="76981" y2="15238"/>
                        <a14:foregroundMark x1="76981" y1="15238" x2="73954" y2="22272"/>
                        <a14:foregroundMark x1="73954" y1="22272" x2="75067" y2="30356"/>
                        <a14:foregroundMark x1="74978" y1="14309" x2="76536" y2="6831"/>
                        <a14:foregroundMark x1="76536" y1="6831" x2="74889" y2="150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359" y="135128"/>
            <a:ext cx="5980726" cy="6587744"/>
          </a:xfrm>
        </p:spPr>
      </p:pic>
      <p:pic>
        <p:nvPicPr>
          <p:cNvPr id="8" name="Gráfico 7" descr="Cursor">
            <a:extLst>
              <a:ext uri="{FF2B5EF4-FFF2-40B4-BE49-F238E27FC236}">
                <a16:creationId xmlns:a16="http://schemas.microsoft.com/office/drawing/2014/main" id="{C1AAA025-6804-468F-B05B-68DB35BC5D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192722" y="4246507"/>
            <a:ext cx="1658992" cy="165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41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0B9632-4194-499E-9D69-7804A73BF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3243" y="1137557"/>
            <a:ext cx="5791611" cy="716197"/>
          </a:xfrm>
        </p:spPr>
        <p:txBody>
          <a:bodyPr>
            <a:normAutofit/>
          </a:bodyPr>
          <a:lstStyle/>
          <a:p>
            <a:r>
              <a:rPr lang="es-ES" dirty="0" err="1" smtClean="0"/>
              <a:t>select</a:t>
            </a:r>
            <a:r>
              <a:rPr lang="es-ES" dirty="0" smtClean="0"/>
              <a:t> </a:t>
            </a:r>
            <a:r>
              <a:rPr lang="es-ES" dirty="0"/>
              <a:t>foldio360</a:t>
            </a:r>
            <a:endParaRPr lang="en-US" dirty="0"/>
          </a:p>
        </p:txBody>
      </p:sp>
      <p:pic>
        <p:nvPicPr>
          <p:cNvPr id="5" name="Marcador de contenido 4" descr="Imagen que contiene pared, interior, electrónica, monitor&#10;&#10;Descripción generada automáticamente">
            <a:extLst>
              <a:ext uri="{FF2B5EF4-FFF2-40B4-BE49-F238E27FC236}">
                <a16:creationId xmlns:a16="http://schemas.microsoft.com/office/drawing/2014/main" id="{B906F4C7-152C-444A-A59E-4ED0198B9D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70" b="96079" l="9970" r="89901">
                        <a14:foregroundMark x1="25526" y1="7195" x2="26902" y2="70049"/>
                        <a14:foregroundMark x1="26902" y1="70049" x2="29265" y2="78375"/>
                        <a14:foregroundMark x1="29265" y1="78375" x2="57929" y2="85449"/>
                        <a14:foregroundMark x1="57929" y1="85449" x2="65621" y2="83832"/>
                        <a14:foregroundMark x1="65621" y1="83832" x2="74860" y2="78133"/>
                        <a14:foregroundMark x1="74860" y1="78133" x2="76880" y2="33266"/>
                        <a14:foregroundMark x1="76880" y1="33266" x2="72626" y2="7801"/>
                        <a14:foregroundMark x1="72626" y1="7801" x2="64761" y2="4850"/>
                        <a14:foregroundMark x1="64761" y1="4850" x2="24796" y2="7357"/>
                        <a14:foregroundMark x1="21358" y1="46766" x2="19596" y2="86702"/>
                        <a14:foregroundMark x1="19596" y1="86702" x2="25140" y2="92684"/>
                        <a14:foregroundMark x1="25140" y1="92684" x2="33648" y2="89086"/>
                        <a14:foregroundMark x1="33648" y1="89086" x2="34981" y2="67421"/>
                        <a14:foregroundMark x1="34981" y1="67421" x2="32359" y2="50849"/>
                        <a14:foregroundMark x1="32359" y1="50849" x2="28749" y2="44179"/>
                        <a14:foregroundMark x1="28749" y1="44179" x2="21702" y2="46362"/>
                        <a14:foregroundMark x1="20112" y1="89410" x2="26214" y2="93977"/>
                        <a14:foregroundMark x1="26214" y1="93977" x2="66652" y2="96079"/>
                        <a14:foregroundMark x1="66652" y1="96079" x2="69188" y2="89289"/>
                        <a14:foregroundMark x1="69188" y1="89289" x2="61238" y2="85408"/>
                        <a14:foregroundMark x1="61238" y1="85408" x2="20327" y2="894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21" y="135182"/>
            <a:ext cx="6276437" cy="6673833"/>
          </a:xfrm>
        </p:spPr>
      </p:pic>
      <p:pic>
        <p:nvPicPr>
          <p:cNvPr id="6" name="Gráfico 5" descr="Cursor">
            <a:extLst>
              <a:ext uri="{FF2B5EF4-FFF2-40B4-BE49-F238E27FC236}">
                <a16:creationId xmlns:a16="http://schemas.microsoft.com/office/drawing/2014/main" id="{955AC890-4F56-495D-9569-3363AAC972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570109" y="2297964"/>
            <a:ext cx="1658992" cy="165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43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13F986-0C61-442C-A235-DE34BDC77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3229" y="1088571"/>
            <a:ext cx="5361625" cy="765183"/>
          </a:xfrm>
        </p:spPr>
        <p:txBody>
          <a:bodyPr/>
          <a:lstStyle/>
          <a:p>
            <a:r>
              <a:rPr lang="es-ES" dirty="0" err="1"/>
              <a:t>Select</a:t>
            </a:r>
            <a:r>
              <a:rPr lang="es-ES" dirty="0"/>
              <a:t> </a:t>
            </a:r>
            <a:r>
              <a:rPr lang="es-ES" dirty="0" err="1"/>
              <a:t>dslr</a:t>
            </a:r>
            <a:endParaRPr lang="en-US" dirty="0"/>
          </a:p>
        </p:txBody>
      </p:sp>
      <p:pic>
        <p:nvPicPr>
          <p:cNvPr id="5" name="Marcador de contenido 4" descr="Imagen que contiene teléfono móvil, teléfono, interior, monitor&#10;&#10;Descripción generada automáticamente">
            <a:extLst>
              <a:ext uri="{FF2B5EF4-FFF2-40B4-BE49-F238E27FC236}">
                <a16:creationId xmlns:a16="http://schemas.microsoft.com/office/drawing/2014/main" id="{5250EBE3-1A4D-4CB1-8A1D-808FE80C96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313" b="96485" l="9964" r="89991">
                        <a14:foregroundMark x1="21014" y1="20808" x2="20879" y2="77455"/>
                        <a14:foregroundMark x1="20879" y1="77455" x2="28850" y2="81091"/>
                        <a14:foregroundMark x1="28850" y1="81091" x2="50136" y2="84121"/>
                        <a14:foregroundMark x1="50136" y1="84121" x2="65217" y2="83556"/>
                        <a14:foregroundMark x1="65217" y1="83556" x2="77853" y2="73374"/>
                        <a14:foregroundMark x1="77853" y1="73374" x2="77400" y2="46101"/>
                        <a14:foregroundMark x1="77400" y1="46101" x2="72101" y2="37253"/>
                        <a14:foregroundMark x1="72101" y1="37253" x2="45607" y2="21293"/>
                        <a14:foregroundMark x1="45607" y1="21293" x2="20245" y2="21131"/>
                        <a14:foregroundMark x1="41757" y1="28202" x2="24592" y2="21253"/>
                        <a14:foregroundMark x1="24592" y1="21253" x2="21014" y2="31273"/>
                        <a14:foregroundMark x1="21014" y1="31273" x2="21649" y2="52000"/>
                        <a14:foregroundMark x1="21649" y1="52000" x2="26223" y2="62626"/>
                        <a14:foregroundMark x1="26223" y1="62626" x2="60824" y2="71152"/>
                        <a14:foregroundMark x1="60824" y1="71152" x2="69611" y2="59192"/>
                        <a14:foregroundMark x1="69611" y1="59192" x2="67029" y2="49051"/>
                        <a14:foregroundMark x1="67029" y1="49051" x2="44384" y2="33616"/>
                        <a14:foregroundMark x1="44384" y1="33616" x2="40444" y2="27071"/>
                        <a14:foregroundMark x1="40444" y1="27071" x2="40444" y2="26747"/>
                        <a14:foregroundMark x1="44112" y1="10020" x2="42980" y2="18707"/>
                        <a14:foregroundMark x1="42980" y1="18707" x2="58333" y2="27919"/>
                        <a14:foregroundMark x1="58333" y1="27919" x2="67120" y2="27919"/>
                        <a14:foregroundMark x1="67120" y1="27919" x2="67935" y2="18707"/>
                        <a14:foregroundMark x1="67935" y1="18707" x2="61594" y2="11636"/>
                        <a14:foregroundMark x1="61594" y1="11636" x2="51585" y2="7919"/>
                        <a14:foregroundMark x1="51585" y1="7919" x2="41078" y2="9939"/>
                        <a14:foregroundMark x1="20063" y1="80848" x2="20063" y2="88404"/>
                        <a14:foregroundMark x1="20063" y1="88404" x2="25362" y2="95354"/>
                        <a14:foregroundMark x1="25362" y1="95354" x2="56205" y2="96646"/>
                        <a14:foregroundMark x1="56205" y1="96646" x2="65761" y2="95596"/>
                        <a14:foregroundMark x1="65761" y1="95596" x2="71784" y2="90384"/>
                        <a14:foregroundMark x1="71784" y1="90384" x2="75136" y2="81899"/>
                        <a14:foregroundMark x1="75136" y1="81899" x2="64402" y2="81616"/>
                        <a14:foregroundMark x1="64402" y1="81616" x2="51812" y2="84687"/>
                        <a14:foregroundMark x1="51812" y1="84687" x2="42935" y2="84525"/>
                        <a14:foregroundMark x1="42935" y1="84525" x2="35688" y2="79960"/>
                        <a14:foregroundMark x1="35688" y1="79960" x2="20335" y2="80848"/>
                        <a14:foregroundMark x1="17437" y1="92283" x2="25679" y2="96404"/>
                        <a14:foregroundMark x1="25679" y1="96404" x2="34466" y2="96242"/>
                        <a14:foregroundMark x1="34466" y1="96242" x2="63089" y2="96566"/>
                        <a14:foregroundMark x1="63089" y1="96566" x2="56386" y2="89899"/>
                        <a14:foregroundMark x1="56386" y1="89899" x2="47871" y2="87394"/>
                        <a14:foregroundMark x1="47871" y1="87394" x2="38542" y2="88606"/>
                        <a14:foregroundMark x1="38542" y1="88606" x2="30797" y2="91636"/>
                        <a14:foregroundMark x1="30797" y1="91636" x2="16938" y2="92606"/>
                        <a14:foregroundMark x1="71241" y1="14667" x2="67844" y2="7838"/>
                        <a14:foregroundMark x1="67844" y1="7838" x2="60598" y2="4081"/>
                        <a14:foregroundMark x1="60598" y1="4081" x2="32609" y2="2384"/>
                        <a14:foregroundMark x1="32609" y1="2384" x2="22917" y2="3960"/>
                        <a14:foregroundMark x1="22917" y1="3960" x2="22464" y2="11354"/>
                        <a14:foregroundMark x1="22464" y1="11354" x2="32971" y2="7879"/>
                        <a14:foregroundMark x1="32971" y1="7879" x2="45924" y2="6869"/>
                        <a14:foregroundMark x1="45924" y1="6869" x2="55027" y2="7596"/>
                        <a14:foregroundMark x1="55027" y1="7596" x2="62138" y2="12202"/>
                        <a14:foregroundMark x1="62138" y1="12202" x2="70380" y2="13818"/>
                        <a14:foregroundMark x1="70380" y1="13818" x2="71060" y2="13737"/>
                        <a14:foregroundMark x1="25906" y1="9293" x2="18433" y2="12970"/>
                        <a14:foregroundMark x1="18433" y1="12970" x2="16757" y2="28768"/>
                        <a14:foregroundMark x1="16757" y1="28768" x2="25996" y2="21091"/>
                        <a14:foregroundMark x1="25996" y1="21091" x2="29348" y2="14101"/>
                        <a14:foregroundMark x1="29348" y1="14101" x2="25543" y2="9010"/>
                        <a14:foregroundMark x1="25815" y1="9535" x2="20471" y2="15475"/>
                        <a14:foregroundMark x1="20471" y1="15475" x2="19882" y2="23192"/>
                        <a14:foregroundMark x1="19882" y1="23192" x2="26313" y2="16202"/>
                        <a14:foregroundMark x1="26313" y1="16202" x2="26585" y2="9939"/>
                        <a14:foregroundMark x1="17889" y1="30465" x2="19611" y2="56202"/>
                        <a14:foregroundMark x1="19611" y1="56202" x2="15263" y2="80323"/>
                        <a14:foregroundMark x1="15263" y1="80323" x2="15761" y2="95677"/>
                        <a14:foregroundMark x1="15761" y1="95677" x2="24411" y2="97131"/>
                        <a14:foregroundMark x1="24411" y1="97131" x2="33243" y2="96485"/>
                        <a14:foregroundMark x1="33243" y1="96485" x2="33379" y2="88202"/>
                        <a14:foregroundMark x1="33379" y1="88202" x2="24411" y2="46707"/>
                        <a14:foregroundMark x1="24411" y1="46707" x2="24321" y2="35515"/>
                        <a14:foregroundMark x1="24321" y1="35515" x2="18976" y2="29778"/>
                        <a14:foregroundMark x1="18976" y1="29778" x2="17708" y2="30384"/>
                        <a14:foregroundMark x1="48415" y1="8444" x2="56884" y2="6141"/>
                        <a14:foregroundMark x1="56884" y1="6141" x2="39629" y2="3313"/>
                        <a14:foregroundMark x1="39629" y1="3313" x2="50136" y2="7838"/>
                        <a14:foregroundMark x1="66440" y1="94949" x2="75000" y2="96323"/>
                        <a14:foregroundMark x1="75000" y1="96323" x2="66848" y2="94505"/>
                        <a14:foregroundMark x1="66848" y1="94505" x2="65127" y2="95232"/>
                        <a14:foregroundMark x1="73234" y1="31556" x2="76812" y2="24364"/>
                        <a14:foregroundMark x1="76812" y1="24364" x2="76132" y2="9253"/>
                        <a14:foregroundMark x1="76132" y1="9253" x2="73415" y2="26586"/>
                        <a14:foregroundMark x1="73415" y1="26586" x2="73687" y2="32162"/>
                        <a14:foregroundMark x1="73505" y1="15919" x2="76042" y2="8242"/>
                        <a14:foregroundMark x1="76042" y1="8242" x2="73279" y2="15354"/>
                        <a14:foregroundMark x1="73279" y1="15354" x2="73687" y2="16000"/>
                        <a14:foregroundMark x1="71739" y1="5737" x2="70788" y2="5414"/>
                        <a14:foregroundMark x1="72192" y1="5980" x2="72101" y2="6747"/>
                        <a14:foregroundMark x1="73415" y1="6505" x2="73415" y2="6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192" y="192658"/>
            <a:ext cx="5773808" cy="6472683"/>
          </a:xfrm>
        </p:spPr>
      </p:pic>
      <p:pic>
        <p:nvPicPr>
          <p:cNvPr id="6" name="Gráfico 5" descr="Cursor">
            <a:extLst>
              <a:ext uri="{FF2B5EF4-FFF2-40B4-BE49-F238E27FC236}">
                <a16:creationId xmlns:a16="http://schemas.microsoft.com/office/drawing/2014/main" id="{A04979E5-C226-4B17-B759-E5AF2F5FD7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277680" y="2548336"/>
            <a:ext cx="1658992" cy="165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05B767-28DB-43ED-9496-449287324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6914" y="804519"/>
            <a:ext cx="5807940" cy="1049235"/>
          </a:xfrm>
        </p:spPr>
        <p:txBody>
          <a:bodyPr>
            <a:normAutofit/>
          </a:bodyPr>
          <a:lstStyle/>
          <a:p>
            <a:r>
              <a:rPr lang="en-US" dirty="0"/>
              <a:t>Click on the 4 horizontal red bars</a:t>
            </a:r>
          </a:p>
        </p:txBody>
      </p:sp>
      <p:pic>
        <p:nvPicPr>
          <p:cNvPr id="5" name="Marcador de contenido 4" descr="Imagen que contiene interior, teléfono móvil, teléfono, monitor&#10;&#10;Descripción generada automáticamente">
            <a:extLst>
              <a:ext uri="{FF2B5EF4-FFF2-40B4-BE49-F238E27FC236}">
                <a16:creationId xmlns:a16="http://schemas.microsoft.com/office/drawing/2014/main" id="{D93FC464-428B-4F90-8CD9-518CA722F2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02" b="98504" l="9992" r="89967">
                        <a14:foregroundMark x1="21614" y1="50728" x2="26505" y2="90946"/>
                        <a14:foregroundMark x1="26505" y1="90946" x2="52425" y2="91835"/>
                        <a14:foregroundMark x1="52425" y1="91835" x2="60702" y2="91310"/>
                        <a14:foregroundMark x1="60702" y1="91310" x2="67057" y2="86742"/>
                        <a14:foregroundMark x1="67057" y1="86742" x2="71028" y2="67866"/>
                        <a14:foregroundMark x1="71028" y1="67866" x2="69398" y2="60267"/>
                        <a14:foregroundMark x1="69398" y1="60267" x2="65343" y2="53840"/>
                        <a14:foregroundMark x1="65343" y1="53840" x2="52759" y2="49919"/>
                        <a14:foregroundMark x1="52759" y1="49919" x2="23035" y2="50647"/>
                        <a14:foregroundMark x1="23035" y1="50647" x2="21614" y2="50970"/>
                        <a14:foregroundMark x1="67182" y1="13056" x2="61288" y2="6993"/>
                        <a14:foregroundMark x1="61288" y1="6993" x2="25042" y2="6952"/>
                        <a14:foregroundMark x1="25042" y1="6952" x2="31814" y2="13945"/>
                        <a14:foregroundMark x1="31814" y1="13945" x2="63378" y2="11358"/>
                        <a14:foregroundMark x1="63378" y1="11358" x2="65928" y2="13137"/>
                        <a14:foregroundMark x1="30017" y1="11762" x2="21446" y2="12449"/>
                        <a14:foregroundMark x1="21446" y1="12449" x2="21405" y2="20412"/>
                        <a14:foregroundMark x1="21405" y1="20412" x2="29055" y2="20453"/>
                        <a14:foregroundMark x1="29055" y1="20453" x2="31187" y2="12935"/>
                        <a14:foregroundMark x1="31187" y1="12935" x2="30100" y2="12167"/>
                        <a14:foregroundMark x1="19440" y1="58973" x2="20694" y2="83953"/>
                        <a14:foregroundMark x1="20694" y1="83953" x2="29431" y2="88278"/>
                        <a14:foregroundMark x1="29431" y1="88278" x2="58110" y2="82821"/>
                        <a14:foregroundMark x1="58110" y1="82821" x2="57483" y2="72312"/>
                        <a14:foregroundMark x1="57483" y1="72312" x2="50376" y2="66128"/>
                        <a14:foregroundMark x1="50376" y1="66128" x2="25585" y2="58690"/>
                        <a14:foregroundMark x1="25585" y1="58690" x2="19774" y2="58973"/>
                        <a14:foregroundMark x1="18938" y1="83670" x2="18604" y2="91027"/>
                        <a14:foregroundMark x1="18604" y1="91027" x2="24833" y2="96120"/>
                        <a14:foregroundMark x1="24833" y1="96120" x2="42015" y2="96726"/>
                        <a14:foregroundMark x1="42015" y1="96726" x2="60995" y2="95230"/>
                        <a14:foregroundMark x1="60995" y1="95230" x2="52676" y2="87551"/>
                        <a14:foregroundMark x1="52676" y1="87551" x2="23829" y2="85166"/>
                        <a14:foregroundMark x1="23829" y1="85166" x2="18436" y2="83508"/>
                        <a14:foregroundMark x1="21196" y1="18836" x2="20401" y2="50970"/>
                        <a14:foregroundMark x1="20401" y1="50970" x2="23746" y2="59620"/>
                        <a14:foregroundMark x1="23746" y1="59620" x2="28554" y2="39248"/>
                        <a14:foregroundMark x1="28554" y1="39248" x2="27467" y2="19968"/>
                        <a14:foregroundMark x1="27467" y1="19968" x2="21446" y2="18755"/>
                        <a14:foregroundMark x1="61288" y1="6427" x2="69105" y2="7235"/>
                        <a14:foregroundMark x1="69105" y1="7235" x2="72826" y2="13743"/>
                        <a14:foregroundMark x1="72826" y1="13743" x2="64548" y2="15360"/>
                        <a14:foregroundMark x1="64548" y1="15360" x2="61706" y2="8327"/>
                        <a14:foregroundMark x1="61706" y1="8327" x2="61706" y2="6427"/>
                        <a14:foregroundMark x1="18186" y1="92158" x2="22366" y2="98141"/>
                        <a14:foregroundMark x1="22366" y1="98141" x2="18687" y2="92401"/>
                        <a14:foregroundMark x1="73411" y1="89814" x2="69732" y2="96403"/>
                        <a14:foregroundMark x1="69732" y1="96403" x2="54557" y2="98019"/>
                        <a14:foregroundMark x1="54557" y1="98019" x2="62082" y2="93129"/>
                        <a14:foregroundMark x1="62082" y1="93129" x2="69983" y2="92846"/>
                        <a14:foregroundMark x1="69983" y1="92846" x2="73913" y2="89086"/>
                        <a14:foregroundMark x1="74666" y1="54931" x2="76463" y2="70129"/>
                        <a14:foregroundMark x1="76463" y1="70129" x2="70527" y2="63864"/>
                        <a14:foregroundMark x1="70527" y1="63864" x2="72115" y2="55982"/>
                        <a14:foregroundMark x1="72115" y1="55982" x2="74164" y2="55497"/>
                        <a14:foregroundMark x1="74080" y1="41229" x2="77759" y2="47777"/>
                        <a14:foregroundMark x1="77759" y1="47777" x2="75209" y2="54931"/>
                        <a14:foregroundMark x1="75209" y1="54931" x2="70610" y2="48787"/>
                        <a14:foregroundMark x1="70610" y1="48787" x2="73244" y2="41997"/>
                        <a14:foregroundMark x1="73244" y1="41997" x2="73913" y2="41633"/>
                        <a14:foregroundMark x1="73328" y1="24333" x2="75334" y2="31690"/>
                        <a14:foregroundMark x1="75334" y1="31690" x2="72993" y2="24616"/>
                        <a14:foregroundMark x1="72993" y1="24616" x2="72993" y2="24495"/>
                        <a14:foregroundMark x1="70610" y1="9175" x2="74749" y2="15360"/>
                        <a14:foregroundMark x1="74749" y1="15360" x2="75167" y2="30356"/>
                        <a14:foregroundMark x1="75167" y1="30356" x2="70694" y2="23323"/>
                        <a14:foregroundMark x1="70694" y1="23323" x2="71614" y2="9337"/>
                        <a14:foregroundMark x1="55518" y1="4123" x2="40259" y2="3638"/>
                        <a14:foregroundMark x1="40259" y1="3638" x2="49666" y2="7074"/>
                        <a14:foregroundMark x1="49666" y1="7074" x2="57107" y2="5335"/>
                        <a14:foregroundMark x1="57107" y1="5335" x2="54682" y2="4042"/>
                        <a14:foregroundMark x1="76421" y1="85206" x2="77592" y2="92158"/>
                        <a14:foregroundMark x1="77592" y1="92158" x2="72199" y2="97292"/>
                        <a14:foregroundMark x1="72199" y1="97292" x2="64465" y2="98504"/>
                        <a14:foregroundMark x1="64465" y1="98504" x2="69398" y2="92643"/>
                        <a14:foregroundMark x1="69398" y1="92643" x2="75753" y2="88521"/>
                        <a14:foregroundMark x1="75753" y1="88521" x2="76421" y2="85368"/>
                        <a14:foregroundMark x1="29599" y1="4365" x2="29264" y2="4689"/>
                        <a14:foregroundMark x1="31522" y1="4123" x2="31438" y2="45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534542" cy="6757354"/>
          </a:xfrm>
        </p:spPr>
      </p:pic>
      <p:pic>
        <p:nvPicPr>
          <p:cNvPr id="6" name="Gráfico 5" descr="Cursor">
            <a:extLst>
              <a:ext uri="{FF2B5EF4-FFF2-40B4-BE49-F238E27FC236}">
                <a16:creationId xmlns:a16="http://schemas.microsoft.com/office/drawing/2014/main" id="{4092AA50-8600-4163-9CBD-E091079A5F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213852" y="5004247"/>
            <a:ext cx="1658992" cy="165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31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95ABB4-59D8-4F5B-83B7-563B5FB40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5657" y="804519"/>
            <a:ext cx="6069197" cy="1049235"/>
          </a:xfrm>
        </p:spPr>
        <p:txBody>
          <a:bodyPr>
            <a:normAutofit/>
          </a:bodyPr>
          <a:lstStyle/>
          <a:p>
            <a:r>
              <a:rPr lang="en-US" dirty="0"/>
              <a:t>Click on select camera brand</a:t>
            </a:r>
          </a:p>
        </p:txBody>
      </p:sp>
      <p:pic>
        <p:nvPicPr>
          <p:cNvPr id="5" name="Marcador de contenido 4" descr="Imagen que contiene monitor, pared, interior, teléfono&#10;&#10;Descripción generada automáticamente">
            <a:extLst>
              <a:ext uri="{FF2B5EF4-FFF2-40B4-BE49-F238E27FC236}">
                <a16:creationId xmlns:a16="http://schemas.microsoft.com/office/drawing/2014/main" id="{88D26A4A-9D51-4C43-8396-978255A716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03" b="97565" l="9859" r="89970">
                        <a14:foregroundMark x1="28633" y1="70091" x2="27261" y2="80518"/>
                        <a14:foregroundMark x1="27261" y1="80518" x2="34676" y2="88851"/>
                        <a14:foregroundMark x1="34676" y1="88851" x2="52979" y2="93569"/>
                        <a14:foregroundMark x1="52979" y1="93569" x2="74925" y2="88508"/>
                        <a14:foregroundMark x1="74925" y1="88508" x2="79254" y2="77397"/>
                        <a14:foregroundMark x1="79254" y1="77397" x2="71753" y2="70015"/>
                        <a14:foregroundMark x1="71753" y1="70015" x2="32748" y2="68037"/>
                        <a14:foregroundMark x1="32748" y1="68037" x2="28461" y2="71651"/>
                        <a14:foregroundMark x1="42392" y1="11872" x2="54136" y2="11872"/>
                        <a14:foregroundMark x1="54136" y1="11872" x2="64423" y2="11720"/>
                        <a14:foregroundMark x1="64423" y1="11720" x2="70853" y2="6659"/>
                        <a14:foregroundMark x1="70853" y1="6659" x2="50493" y2="4262"/>
                        <a14:foregroundMark x1="50493" y1="4262" x2="23275" y2="5213"/>
                        <a14:foregroundMark x1="23275" y1="5213" x2="28547" y2="12100"/>
                        <a14:foregroundMark x1="28547" y1="12100" x2="46978" y2="13432"/>
                        <a14:foregroundMark x1="25246" y1="15944" x2="18903" y2="22298"/>
                        <a14:foregroundMark x1="18903" y1="22298" x2="22632" y2="38927"/>
                        <a14:foregroundMark x1="22632" y1="38927" x2="27990" y2="32154"/>
                        <a14:foregroundMark x1="27990" y1="32154" x2="28547" y2="23212"/>
                        <a14:foregroundMark x1="28547" y1="23212" x2="26104" y2="15868"/>
                        <a14:foregroundMark x1="26018" y1="5898" x2="19417" y2="11530"/>
                        <a14:foregroundMark x1="19417" y1="11530" x2="17145" y2="19559"/>
                        <a14:foregroundMark x1="17145" y1="19559" x2="19331" y2="27093"/>
                        <a14:foregroundMark x1="19331" y1="27093" x2="27518" y2="19825"/>
                        <a14:foregroundMark x1="27518" y1="19825" x2="26489" y2="6240"/>
                        <a14:foregroundMark x1="23189" y1="34475" x2="19160" y2="42466"/>
                        <a14:foregroundMark x1="19160" y1="42466" x2="17231" y2="59018"/>
                        <a14:foregroundMark x1="17231" y1="59018" x2="18646" y2="69102"/>
                        <a14:foregroundMark x1="18646" y1="69102" x2="23575" y2="35959"/>
                        <a14:foregroundMark x1="19160" y1="67428" x2="20231" y2="85807"/>
                        <a14:foregroundMark x1="20231" y1="85807" x2="25246" y2="76941"/>
                        <a14:foregroundMark x1="25246" y1="76941" x2="22718" y2="69521"/>
                        <a14:foregroundMark x1="22718" y1="69521" x2="19546" y2="67237"/>
                        <a14:foregroundMark x1="17917" y1="84475" x2="18774" y2="92237"/>
                        <a14:foregroundMark x1="18774" y1="92237" x2="25761" y2="96880"/>
                        <a14:foregroundMark x1="25761" y1="96880" x2="23018" y2="88737"/>
                        <a14:foregroundMark x1="23018" y1="88737" x2="18217" y2="85160"/>
                        <a14:foregroundMark x1="27861" y1="91514" x2="33862" y2="97222"/>
                        <a14:foregroundMark x1="33862" y1="97222" x2="26875" y2="91248"/>
                        <a14:foregroundMark x1="43378" y1="86377" x2="49893" y2="93417"/>
                        <a14:foregroundMark x1="49893" y1="93417" x2="59666" y2="92009"/>
                        <a14:foregroundMark x1="59666" y1="92009" x2="51393" y2="87139"/>
                        <a14:foregroundMark x1="51393" y1="87139" x2="42778" y2="87177"/>
                        <a14:foregroundMark x1="34805" y1="93683" x2="43592" y2="97184"/>
                        <a14:foregroundMark x1="43592" y1="97184" x2="53022" y2="97260"/>
                        <a14:foregroundMark x1="53022" y1="97260" x2="44535" y2="94292"/>
                        <a14:foregroundMark x1="44535" y1="94292" x2="33519" y2="93417"/>
                        <a14:foregroundMark x1="68753" y1="94635" x2="77797" y2="94254"/>
                        <a14:foregroundMark x1="77797" y1="94254" x2="68710" y2="93874"/>
                        <a14:foregroundMark x1="68710" y1="93874" x2="67681" y2="94368"/>
                        <a14:foregroundMark x1="47578" y1="94787" x2="55637" y2="97565"/>
                        <a14:foregroundMark x1="55637" y1="97565" x2="64638" y2="97565"/>
                        <a14:foregroundMark x1="64638" y1="97565" x2="73853" y2="96956"/>
                        <a14:foregroundMark x1="73853" y1="96956" x2="66181" y2="93493"/>
                        <a14:foregroundMark x1="66181" y1="93493" x2="47278" y2="94521"/>
                        <a14:foregroundMark x1="56837" y1="93417" x2="64938" y2="96613"/>
                        <a14:foregroundMark x1="64938" y1="96613" x2="57308" y2="93151"/>
                        <a14:foregroundMark x1="57308" y1="93151" x2="54779" y2="93151"/>
                        <a14:foregroundMark x1="72482" y1="34475" x2="77540" y2="41400"/>
                        <a14:foregroundMark x1="77540" y1="41400" x2="80969" y2="51218"/>
                        <a14:foregroundMark x1="80969" y1="51218" x2="73168" y2="44749"/>
                        <a14:foregroundMark x1="73168" y1="44749" x2="73168" y2="35008"/>
                        <a14:foregroundMark x1="73039" y1="7991" x2="76082" y2="15487"/>
                        <a14:foregroundMark x1="76082" y1="15487" x2="78311" y2="40068"/>
                        <a14:foregroundMark x1="78311" y1="40068" x2="73725" y2="30251"/>
                        <a14:foregroundMark x1="73725" y1="30251" x2="73253" y2="7801"/>
                        <a14:foregroundMark x1="72868" y1="5213" x2="77154" y2="12291"/>
                        <a14:foregroundMark x1="77154" y1="12291" x2="78654" y2="20244"/>
                        <a14:foregroundMark x1="78654" y1="20244" x2="71667" y2="15753"/>
                        <a14:foregroundMark x1="71667" y1="15753" x2="73725" y2="5822"/>
                        <a14:foregroundMark x1="58594" y1="3653" x2="49550" y2="1903"/>
                        <a14:foregroundMark x1="49550" y1="1903" x2="57351" y2="35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146" y="348032"/>
            <a:ext cx="5576542" cy="6281679"/>
          </a:xfrm>
        </p:spPr>
      </p:pic>
      <p:pic>
        <p:nvPicPr>
          <p:cNvPr id="7" name="Gráfico 6" descr="Cursor">
            <a:extLst>
              <a:ext uri="{FF2B5EF4-FFF2-40B4-BE49-F238E27FC236}">
                <a16:creationId xmlns:a16="http://schemas.microsoft.com/office/drawing/2014/main" id="{4844CE78-993F-46E1-B93A-B2A78B125A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751209" y="1176736"/>
            <a:ext cx="1658992" cy="165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81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E55EE9-B01C-4B07-96A0-59822B4EE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8954" y="804519"/>
            <a:ext cx="5725900" cy="1049235"/>
          </a:xfrm>
        </p:spPr>
        <p:txBody>
          <a:bodyPr>
            <a:normAutofit/>
          </a:bodyPr>
          <a:lstStyle/>
          <a:p>
            <a:r>
              <a:rPr lang="es-ES" dirty="0" err="1"/>
              <a:t>Select</a:t>
            </a:r>
            <a:r>
              <a:rPr lang="es-ES" dirty="0"/>
              <a:t> camera </a:t>
            </a:r>
            <a:r>
              <a:rPr lang="es-ES" dirty="0" err="1"/>
              <a:t>brand</a:t>
            </a:r>
            <a:endParaRPr lang="en-US" dirty="0"/>
          </a:p>
        </p:txBody>
      </p:sp>
      <p:pic>
        <p:nvPicPr>
          <p:cNvPr id="5" name="Marcador de contenido 4" descr="Imagen que contiene pared, interior, monitor&#10;&#10;Descripción generada automáticamente">
            <a:extLst>
              <a:ext uri="{FF2B5EF4-FFF2-40B4-BE49-F238E27FC236}">
                <a16:creationId xmlns:a16="http://schemas.microsoft.com/office/drawing/2014/main" id="{8CB347C0-0AE2-4C9E-8675-9194A90D86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506" b="98584" l="9938" r="89938">
                        <a14:foregroundMark x1="24823" y1="72380" x2="24449" y2="88031"/>
                        <a14:foregroundMark x1="24449" y1="88031" x2="28690" y2="95644"/>
                        <a14:foregroundMark x1="28690" y1="95644" x2="50769" y2="97167"/>
                        <a14:foregroundMark x1="50769" y1="97167" x2="70811" y2="95644"/>
                        <a14:foregroundMark x1="70811" y1="95644" x2="78586" y2="88952"/>
                        <a14:foregroundMark x1="78586" y1="88952" x2="79709" y2="80347"/>
                        <a14:foregroundMark x1="79709" y1="80347" x2="74886" y2="73442"/>
                        <a14:foregroundMark x1="74886" y1="73442" x2="25114" y2="72238"/>
                        <a14:foregroundMark x1="36674" y1="11933" x2="31809" y2="5382"/>
                        <a14:foregroundMark x1="31809" y1="5382" x2="22703" y2="5984"/>
                        <a14:foregroundMark x1="22703" y1="5984" x2="19376" y2="13952"/>
                        <a14:foregroundMark x1="19376" y1="13952" x2="18004" y2="31905"/>
                        <a14:foregroundMark x1="18004" y1="31905" x2="30062" y2="14625"/>
                        <a14:foregroundMark x1="30062" y1="14625" x2="37838" y2="11261"/>
                        <a14:foregroundMark x1="54179" y1="4320" x2="34220" y2="5312"/>
                        <a14:foregroundMark x1="34220" y1="5312" x2="59210" y2="8286"/>
                        <a14:foregroundMark x1="59210" y1="8286" x2="52682" y2="3576"/>
                        <a14:foregroundMark x1="52682" y1="3576" x2="49813" y2="4001"/>
                        <a14:foregroundMark x1="42869" y1="4462" x2="51310" y2="9915"/>
                        <a14:foregroundMark x1="51310" y1="9915" x2="68773" y2="10977"/>
                        <a14:foregroundMark x1="68773" y1="10977" x2="74428" y2="5737"/>
                        <a14:foregroundMark x1="74428" y1="5737" x2="42495" y2="3895"/>
                        <a14:foregroundMark x1="17588" y1="28293" x2="22453" y2="58357"/>
                        <a14:foregroundMark x1="22453" y1="58357" x2="19127" y2="73902"/>
                        <a14:foregroundMark x1="19127" y1="73902" x2="25946" y2="29462"/>
                        <a14:foregroundMark x1="25946" y1="29462" x2="18170" y2="29426"/>
                        <a14:foregroundMark x1="24449" y1="72380" x2="33846" y2="89731"/>
                        <a14:foregroundMark x1="33846" y1="89731" x2="41247" y2="94476"/>
                        <a14:foregroundMark x1="41247" y1="94476" x2="52058" y2="94972"/>
                        <a14:foregroundMark x1="52058" y1="94972" x2="62453" y2="92422"/>
                        <a14:foregroundMark x1="62453" y1="92422" x2="70603" y2="87181"/>
                        <a14:foregroundMark x1="70603" y1="87181" x2="68524" y2="78966"/>
                        <a14:foregroundMark x1="68524" y1="78966" x2="23368" y2="72627"/>
                        <a14:foregroundMark x1="41081" y1="88350" x2="46902" y2="94653"/>
                        <a14:foregroundMark x1="46902" y1="94653" x2="56299" y2="94653"/>
                        <a14:foregroundMark x1="56299" y1="94653" x2="53181" y2="87571"/>
                        <a14:foregroundMark x1="53181" y1="87571" x2="43493" y2="87606"/>
                        <a14:foregroundMark x1="43493" y1="87606" x2="40873" y2="88492"/>
                        <a14:foregroundMark x1="15010" y1="67528" x2="19501" y2="97486"/>
                        <a14:foregroundMark x1="19501" y1="97486" x2="27900" y2="96246"/>
                        <a14:foregroundMark x1="27900" y1="96246" x2="23326" y2="89589"/>
                        <a14:foregroundMark x1="23326" y1="89589" x2="20416" y2="73619"/>
                        <a14:foregroundMark x1="20416" y1="73619" x2="15260" y2="67882"/>
                        <a14:foregroundMark x1="15260" y1="67882" x2="15218" y2="67635"/>
                        <a14:foregroundMark x1="26694" y1="13067" x2="20042" y2="17493"/>
                        <a14:foregroundMark x1="20042" y1="17493" x2="25114" y2="13385"/>
                        <a14:foregroundMark x1="76632" y1="95963" x2="81788" y2="89837"/>
                        <a14:foregroundMark x1="81788" y1="89837" x2="80291" y2="82684"/>
                        <a14:foregroundMark x1="80291" y1="82684" x2="76798" y2="96530"/>
                        <a14:foregroundMark x1="25655" y1="96671" x2="43659" y2="97911"/>
                        <a14:foregroundMark x1="43659" y1="97911" x2="35509" y2="95538"/>
                        <a14:foregroundMark x1="35509" y1="95538" x2="25281" y2="96601"/>
                        <a14:foregroundMark x1="56008" y1="96671" x2="64906" y2="98690"/>
                        <a14:foregroundMark x1="64906" y1="98690" x2="73805" y2="98584"/>
                        <a14:foregroundMark x1="73805" y1="98584" x2="65198" y2="95220"/>
                        <a14:foregroundMark x1="65198" y1="95220" x2="56175" y2="96105"/>
                        <a14:foregroundMark x1="74802" y1="40191" x2="82121" y2="44688"/>
                        <a14:foregroundMark x1="82121" y1="44688" x2="81871" y2="52514"/>
                        <a14:foregroundMark x1="81871" y1="52514" x2="76715" y2="46424"/>
                        <a14:foregroundMark x1="76715" y1="46424" x2="75842" y2="40652"/>
                        <a14:foregroundMark x1="75551" y1="9738" x2="79002" y2="17245"/>
                        <a14:foregroundMark x1="79002" y1="17245" x2="78337" y2="33357"/>
                        <a14:foregroundMark x1="78337" y1="33357" x2="73846" y2="14093"/>
                        <a14:foregroundMark x1="73846" y1="14093" x2="75759" y2="103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00" y="67265"/>
            <a:ext cx="5725900" cy="6723469"/>
          </a:xfrm>
        </p:spPr>
      </p:pic>
      <p:pic>
        <p:nvPicPr>
          <p:cNvPr id="6" name="Gráfico 5" descr="Cursor">
            <a:extLst>
              <a:ext uri="{FF2B5EF4-FFF2-40B4-BE49-F238E27FC236}">
                <a16:creationId xmlns:a16="http://schemas.microsoft.com/office/drawing/2014/main" id="{25D02424-B951-4403-8544-3FA102353C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484509" y="1274707"/>
            <a:ext cx="1658992" cy="165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90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7D6963-C2EB-4F24-9AA1-564BE0847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8557" y="804519"/>
            <a:ext cx="5726297" cy="1049235"/>
          </a:xfrm>
        </p:spPr>
        <p:txBody>
          <a:bodyPr>
            <a:normAutofit/>
          </a:bodyPr>
          <a:lstStyle/>
          <a:p>
            <a:r>
              <a:rPr lang="en-US" dirty="0"/>
              <a:t>Shift the white circle to the right</a:t>
            </a:r>
          </a:p>
        </p:txBody>
      </p:sp>
      <p:pic>
        <p:nvPicPr>
          <p:cNvPr id="5" name="Marcador de contenido 4" descr="Imagen que contiene interior, pared, monitor&#10;&#10;Descripción generada automáticamente">
            <a:extLst>
              <a:ext uri="{FF2B5EF4-FFF2-40B4-BE49-F238E27FC236}">
                <a16:creationId xmlns:a16="http://schemas.microsoft.com/office/drawing/2014/main" id="{0FF643B8-7D12-4FE0-BBDE-4E0CB864D1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64" b="99043" l="9886" r="89903">
                        <a14:foregroundMark x1="30165" y1="65319" x2="26531" y2="75922"/>
                        <a14:foregroundMark x1="26531" y1="75922" x2="26362" y2="84433"/>
                        <a14:foregroundMark x1="26362" y1="84433" x2="31094" y2="90532"/>
                        <a14:foregroundMark x1="31094" y1="90532" x2="54584" y2="92128"/>
                        <a14:foregroundMark x1="54584" y1="92128" x2="68103" y2="90177"/>
                        <a14:foregroundMark x1="68103" y1="90177" x2="76384" y2="86099"/>
                        <a14:foregroundMark x1="76384" y1="86099" x2="74440" y2="73652"/>
                        <a14:foregroundMark x1="74440" y1="73652" x2="55936" y2="64716"/>
                        <a14:foregroundMark x1="55936" y1="64716" x2="38530" y2="62943"/>
                        <a14:foregroundMark x1="38530" y1="62943" x2="27841" y2="64929"/>
                        <a14:foregroundMark x1="36629" y1="64184" x2="28686" y2="67518"/>
                        <a14:foregroundMark x1="28686" y1="67518" x2="26658" y2="84043"/>
                        <a14:foregroundMark x1="26658" y1="84043" x2="31812" y2="90390"/>
                        <a14:foregroundMark x1="31812" y1="90390" x2="51584" y2="91525"/>
                        <a14:foregroundMark x1="51584" y1="91525" x2="60330" y2="94184"/>
                        <a14:foregroundMark x1="60330" y1="94184" x2="68526" y2="91809"/>
                        <a14:foregroundMark x1="68526" y1="91809" x2="74651" y2="85993"/>
                        <a14:foregroundMark x1="74651" y1="85993" x2="78538" y2="77199"/>
                        <a14:foregroundMark x1="78538" y1="77199" x2="73553" y2="70461"/>
                        <a14:foregroundMark x1="73553" y1="70461" x2="60625" y2="66170"/>
                        <a14:foregroundMark x1="60625" y1="66170" x2="36629" y2="64255"/>
                        <a14:foregroundMark x1="30080" y1="14362" x2="30165" y2="14220"/>
                        <a14:foregroundMark x1="52302" y1="11312" x2="44656" y2="7092"/>
                        <a14:foregroundMark x1="44656" y1="7092" x2="26658" y2="5496"/>
                        <a14:foregroundMark x1="26658" y1="5496" x2="19011" y2="8972"/>
                        <a14:foregroundMark x1="19011" y1="8972" x2="17448" y2="44043"/>
                        <a14:foregroundMark x1="17448" y1="44043" x2="19096" y2="52163"/>
                        <a14:foregroundMark x1="19096" y1="52163" x2="32362" y2="53191"/>
                        <a14:foregroundMark x1="32362" y1="53191" x2="40600" y2="44787"/>
                        <a14:foregroundMark x1="40600" y1="44787" x2="48416" y2="15887"/>
                        <a14:foregroundMark x1="48416" y1="15887" x2="52894" y2="11418"/>
                        <a14:foregroundMark x1="37009" y1="8298" x2="47444" y2="3865"/>
                        <a14:foregroundMark x1="47444" y1="3865" x2="56232" y2="2695"/>
                        <a14:foregroundMark x1="56232" y1="2695" x2="66498" y2="3121"/>
                        <a14:foregroundMark x1="66498" y1="3121" x2="75032" y2="5709"/>
                        <a14:foregroundMark x1="75032" y1="5709" x2="79806" y2="28227"/>
                        <a14:foregroundMark x1="79806" y1="28227" x2="80017" y2="43582"/>
                        <a14:foregroundMark x1="80017" y1="43582" x2="71187" y2="41383"/>
                        <a14:foregroundMark x1="71187" y1="41383" x2="49387" y2="14113"/>
                        <a14:foregroundMark x1="49387" y1="14113" x2="41318" y2="9645"/>
                        <a14:foregroundMark x1="41318" y1="9645" x2="35953" y2="8440"/>
                        <a14:foregroundMark x1="36248" y1="63262" x2="25391" y2="71631"/>
                        <a14:foregroundMark x1="25391" y1="71631" x2="25687" y2="79965"/>
                        <a14:foregroundMark x1="25687" y1="79965" x2="30123" y2="86383"/>
                        <a14:foregroundMark x1="30123" y1="86383" x2="39713" y2="90745"/>
                        <a14:foregroundMark x1="39713" y1="90745" x2="58090" y2="93121"/>
                        <a14:foregroundMark x1="58090" y1="93121" x2="66709" y2="91915"/>
                        <a14:foregroundMark x1="66709" y1="91915" x2="73173" y2="85319"/>
                        <a14:foregroundMark x1="73173" y1="85319" x2="75834" y2="76312"/>
                        <a14:foregroundMark x1="75834" y1="76312" x2="63963" y2="66418"/>
                        <a14:foregroundMark x1="63963" y1="66418" x2="42966" y2="65674"/>
                        <a14:foregroundMark x1="42966" y1="65674" x2="34981" y2="62801"/>
                        <a14:foregroundMark x1="34981" y1="62801" x2="34981" y2="62801"/>
                        <a14:foregroundMark x1="27841" y1="89078" x2="26531" y2="96206"/>
                        <a14:foregroundMark x1="26531" y1="96206" x2="70131" y2="98475"/>
                        <a14:foregroundMark x1="70131" y1="98475" x2="76088" y2="90603"/>
                        <a14:foregroundMark x1="76088" y1="90603" x2="73257" y2="75319"/>
                        <a14:foregroundMark x1="73257" y1="75319" x2="66160" y2="69397"/>
                        <a14:foregroundMark x1="66160" y1="69397" x2="37938" y2="66560"/>
                        <a14:foregroundMark x1="37938" y1="66560" x2="28855" y2="68298"/>
                        <a14:foregroundMark x1="28855" y1="68298" x2="26954" y2="89681"/>
                        <a14:foregroundMark x1="17237" y1="49539" x2="17659" y2="88652"/>
                        <a14:foregroundMark x1="17659" y1="88652" x2="26320" y2="87163"/>
                        <a14:foregroundMark x1="26320" y1="87163" x2="28390" y2="58298"/>
                        <a14:foregroundMark x1="28390" y1="58298" x2="24081" y2="51277"/>
                        <a14:foregroundMark x1="24081" y1="51277" x2="16857" y2="49894"/>
                        <a14:foregroundMark x1="28517" y1="8191" x2="21377" y2="16596"/>
                        <a14:foregroundMark x1="21377" y1="16596" x2="21462" y2="25248"/>
                        <a14:foregroundMark x1="21462" y1="25248" x2="27250" y2="18227"/>
                        <a14:foregroundMark x1="27250" y1="18227" x2="28433" y2="9043"/>
                        <a14:foregroundMark x1="80101" y1="38865" x2="82256" y2="46418"/>
                        <a14:foregroundMark x1="82256" y1="46418" x2="80524" y2="61028"/>
                        <a14:foregroundMark x1="80524" y1="61028" x2="78665" y2="50887"/>
                        <a14:foregroundMark x1="78665" y1="50887" x2="80101" y2="38688"/>
                        <a14:foregroundMark x1="75243" y1="7128" x2="65272" y2="4504"/>
                        <a14:foregroundMark x1="65272" y1="4504" x2="46895" y2="5745"/>
                        <a14:foregroundMark x1="46895" y1="5745" x2="54499" y2="11738"/>
                        <a14:foregroundMark x1="54499" y1="11738" x2="64850" y2="12305"/>
                        <a14:foregroundMark x1="64850" y1="12305" x2="74736" y2="10780"/>
                        <a14:foregroundMark x1="74736" y1="10780" x2="75032" y2="7128"/>
                        <a14:foregroundMark x1="72286" y1="5638" x2="64047" y2="2270"/>
                        <a14:foregroundMark x1="64047" y1="2270" x2="36840" y2="1809"/>
                        <a14:foregroundMark x1="36840" y1="1809" x2="29193" y2="6064"/>
                        <a14:foregroundMark x1="29193" y1="6064" x2="39924" y2="7872"/>
                        <a14:foregroundMark x1="39924" y1="7872" x2="67300" y2="4858"/>
                        <a14:foregroundMark x1="67300" y1="4858" x2="72581" y2="5177"/>
                        <a14:foregroundMark x1="28602" y1="68050" x2="27714" y2="84716"/>
                        <a14:foregroundMark x1="27714" y1="84716" x2="35234" y2="90532"/>
                        <a14:foregroundMark x1="35234" y1="90532" x2="53654" y2="90319"/>
                        <a14:foregroundMark x1="53654" y1="90319" x2="62273" y2="91312"/>
                        <a14:foregroundMark x1="62273" y1="91312" x2="74187" y2="78794"/>
                        <a14:foregroundMark x1="74187" y1="78794" x2="70089" y2="71738"/>
                        <a14:foregroundMark x1="70089" y1="71738" x2="43262" y2="63050"/>
                        <a14:foregroundMark x1="43262" y1="63050" x2="35446" y2="66879"/>
                        <a14:foregroundMark x1="35446" y1="66879" x2="28221" y2="68298"/>
                        <a14:foregroundMark x1="32995" y1="70106" x2="29404" y2="76773"/>
                        <a14:foregroundMark x1="29404" y1="76773" x2="29531" y2="84539"/>
                        <a14:foregroundMark x1="29531" y1="84539" x2="46895" y2="90709"/>
                        <a14:foregroundMark x1="46895" y1="90709" x2="57710" y2="89965"/>
                        <a14:foregroundMark x1="57710" y1="89965" x2="66751" y2="86064"/>
                        <a14:foregroundMark x1="66751" y1="86064" x2="72159" y2="78972"/>
                        <a14:foregroundMark x1="72159" y1="78972" x2="67596" y2="71596"/>
                        <a14:foregroundMark x1="67596" y1="71596" x2="36417" y2="72482"/>
                        <a14:foregroundMark x1="36417" y1="72482" x2="31559" y2="70355"/>
                        <a14:foregroundMark x1="32235" y1="72801" x2="30714" y2="80213"/>
                        <a14:foregroundMark x1="30714" y1="80213" x2="40600" y2="84858"/>
                        <a14:foregroundMark x1="40600" y1="84858" x2="47529" y2="90461"/>
                        <a14:foregroundMark x1="47529" y1="90461" x2="57837" y2="89078"/>
                        <a14:foregroundMark x1="57837" y1="89078" x2="63752" y2="82908"/>
                        <a14:foregroundMark x1="63752" y1="82908" x2="58513" y2="75035"/>
                        <a14:foregroundMark x1="58513" y1="75035" x2="30756" y2="72908"/>
                        <a14:foregroundMark x1="49176" y1="78085" x2="49261" y2="78652"/>
                        <a14:foregroundMark x1="47022" y1="76348" x2="51289" y2="83652"/>
                        <a14:foregroundMark x1="51289" y1="83652" x2="50063" y2="76418"/>
                        <a14:foregroundMark x1="50063" y1="76418" x2="46346" y2="75922"/>
                        <a14:foregroundMark x1="16350" y1="86206" x2="16265" y2="93511"/>
                        <a14:foregroundMark x1="16265" y1="93511" x2="23954" y2="97376"/>
                        <a14:foregroundMark x1="23954" y1="97376" x2="22602" y2="89787"/>
                        <a14:foregroundMark x1="22602" y1="89787" x2="16181" y2="85709"/>
                        <a14:foregroundMark x1="39670" y1="94362" x2="47444" y2="97979"/>
                        <a14:foregroundMark x1="47444" y1="97979" x2="74820" y2="98369"/>
                        <a14:foregroundMark x1="74820" y1="98369" x2="81580" y2="92908"/>
                        <a14:foregroundMark x1="81580" y1="92908" x2="69244" y2="92305"/>
                        <a14:foregroundMark x1="69244" y1="92305" x2="38783" y2="94184"/>
                        <a14:foregroundMark x1="80017" y1="57695" x2="81369" y2="89220"/>
                        <a14:foregroundMark x1="81369" y1="89220" x2="76299" y2="81667"/>
                        <a14:foregroundMark x1="76299" y1="81667" x2="79425" y2="56950"/>
                        <a14:foregroundMark x1="77862" y1="34681" x2="82678" y2="30142"/>
                        <a14:foregroundMark x1="78665" y1="33617" x2="82087" y2="32447"/>
                        <a14:foregroundMark x1="22222" y1="94184" x2="30080" y2="98369"/>
                        <a14:foregroundMark x1="30080" y1="98369" x2="21969" y2="94858"/>
                        <a14:foregroundMark x1="21969" y1="94858" x2="21969" y2="94858"/>
                        <a14:foregroundMark x1="46050" y1="94504" x2="54035" y2="98369"/>
                        <a14:foregroundMark x1="54035" y1="98369" x2="73173" y2="99043"/>
                        <a14:foregroundMark x1="73173" y1="99043" x2="65737" y2="95319"/>
                        <a14:foregroundMark x1="65737" y1="95319" x2="45754" y2="94433"/>
                        <a14:foregroundMark x1="78243" y1="29894" x2="81960" y2="22943"/>
                        <a14:foregroundMark x1="81960" y1="22943" x2="81411" y2="7411"/>
                        <a14:foregroundMark x1="81411" y1="7411" x2="75116" y2="12624"/>
                        <a14:foregroundMark x1="75116" y1="12624" x2="77736" y2="29113"/>
                        <a14:foregroundMark x1="77736" y1="29113" x2="78074" y2="29823"/>
                        <a14:foregroundMark x1="78243" y1="8121" x2="74229" y2="1560"/>
                        <a14:foregroundMark x1="74229" y1="1560" x2="65272" y2="1064"/>
                        <a14:foregroundMark x1="65272" y1="1064" x2="78243" y2="7695"/>
                        <a14:foregroundMark x1="77947" y1="8191" x2="77947" y2="7872"/>
                        <a14:foregroundMark x1="79425" y1="4326" x2="79932" y2="4681"/>
                        <a14:foregroundMark x1="80524" y1="6135" x2="80693" y2="63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572" y="118279"/>
            <a:ext cx="5557785" cy="6621442"/>
          </a:xfrm>
        </p:spPr>
      </p:pic>
      <p:pic>
        <p:nvPicPr>
          <p:cNvPr id="6" name="Gráfico 5" descr="Cursor">
            <a:extLst>
              <a:ext uri="{FF2B5EF4-FFF2-40B4-BE49-F238E27FC236}">
                <a16:creationId xmlns:a16="http://schemas.microsoft.com/office/drawing/2014/main" id="{6D777488-7255-44D4-A95A-7A41C2632B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437008" y="3919936"/>
            <a:ext cx="1658992" cy="165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35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15595D-38E4-4189-A08D-5C9709FF0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514" y="1202871"/>
            <a:ext cx="5198340" cy="650883"/>
          </a:xfrm>
        </p:spPr>
        <p:txBody>
          <a:bodyPr/>
          <a:lstStyle/>
          <a:p>
            <a:r>
              <a:rPr lang="es-ES" dirty="0" err="1"/>
              <a:t>select</a:t>
            </a:r>
            <a:r>
              <a:rPr lang="es-ES" dirty="0"/>
              <a:t> </a:t>
            </a:r>
            <a:r>
              <a:rPr lang="es-ES" dirty="0" smtClean="0"/>
              <a:t>48</a:t>
            </a:r>
            <a:r>
              <a:rPr lang="hr-BA" dirty="0" smtClean="0"/>
              <a:t> POSITIONS</a:t>
            </a:r>
            <a:endParaRPr lang="en-US" dirty="0"/>
          </a:p>
        </p:txBody>
      </p:sp>
      <p:pic>
        <p:nvPicPr>
          <p:cNvPr id="5" name="Marcador de contenido 4" descr="Imagen que contiene interior, monitor, pared, electrónica&#10;&#10;Descripción generada automáticamente">
            <a:extLst>
              <a:ext uri="{FF2B5EF4-FFF2-40B4-BE49-F238E27FC236}">
                <a16:creationId xmlns:a16="http://schemas.microsoft.com/office/drawing/2014/main" id="{8C68DBBC-5DB3-4E6B-B0C9-38F7B410B1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0" b="95011" l="9884" r="89945">
                        <a14:foregroundMark x1="20109" y1="3369" x2="20143" y2="90671"/>
                        <a14:foregroundMark x1="20143" y1="90671" x2="23756" y2="98121"/>
                        <a14:foregroundMark x1="23756" y1="98121" x2="32243" y2="97182"/>
                        <a14:foregroundMark x1="32243" y1="97182" x2="58180" y2="97441"/>
                        <a14:foregroundMark x1="58180" y1="97441" x2="74438" y2="96145"/>
                        <a14:foregroundMark x1="74438" y1="96145" x2="79652" y2="90347"/>
                        <a14:foregroundMark x1="79652" y1="90347" x2="78698" y2="10690"/>
                        <a14:foregroundMark x1="78698" y1="10690" x2="75767" y2="3077"/>
                        <a14:foregroundMark x1="75767" y1="3077" x2="59271" y2="194"/>
                        <a14:foregroundMark x1="59271" y1="194" x2="20279" y2="2980"/>
                        <a14:foregroundMark x1="26108" y1="3272" x2="23586" y2="14286"/>
                        <a14:foregroundMark x1="23586" y1="14286" x2="25085" y2="22676"/>
                        <a14:foregroundMark x1="25085" y1="22676" x2="32140" y2="27243"/>
                        <a14:foregroundMark x1="32140" y1="27243" x2="42536" y2="29900"/>
                        <a14:foregroundMark x1="42536" y1="29900" x2="69666" y2="27243"/>
                        <a14:foregroundMark x1="69666" y1="27243" x2="74744" y2="17493"/>
                        <a14:foregroundMark x1="74744" y1="17493" x2="72324" y2="7548"/>
                        <a14:foregroundMark x1="72324" y1="7548" x2="63020" y2="2073"/>
                        <a14:foregroundMark x1="63020" y1="2073" x2="26449" y2="2980"/>
                        <a14:foregroundMark x1="27096" y1="10010" x2="26074" y2="19372"/>
                        <a14:foregroundMark x1="26074" y1="19372" x2="32413" y2="24457"/>
                        <a14:foregroundMark x1="32413" y1="24457" x2="37082" y2="17719"/>
                        <a14:foregroundMark x1="37082" y1="17719" x2="31322" y2="9556"/>
                        <a14:foregroundMark x1="31322" y1="9556" x2="27267" y2="10787"/>
                        <a14:foregroundMark x1="72904" y1="7677" x2="75153" y2="33431"/>
                        <a14:foregroundMark x1="75153" y1="33431" x2="78596" y2="26498"/>
                        <a14:foregroundMark x1="78596" y1="26498" x2="78357" y2="10204"/>
                        <a14:foregroundMark x1="78357" y1="10204" x2="73074" y2="7839"/>
                        <a14:foregroundMark x1="27914" y1="67477" x2="24097" y2="83771"/>
                        <a14:foregroundMark x1="24097" y1="83771" x2="24097" y2="91480"/>
                        <a14:foregroundMark x1="24097" y1="91480" x2="40457" y2="95400"/>
                        <a14:foregroundMark x1="40457" y1="95400" x2="57566" y2="95886"/>
                        <a14:foregroundMark x1="57566" y1="95886" x2="66121" y2="93456"/>
                        <a14:foregroundMark x1="66121" y1="93456" x2="72768" y2="88759"/>
                        <a14:foregroundMark x1="72768" y1="88759" x2="74369" y2="79171"/>
                        <a14:foregroundMark x1="74369" y1="79171" x2="72665" y2="70424"/>
                        <a14:foregroundMark x1="72665" y1="70424" x2="64690" y2="66310"/>
                        <a14:foregroundMark x1="64690" y1="66310" x2="28085" y2="67477"/>
                        <a14:foregroundMark x1="26517" y1="95044" x2="34083" y2="97894"/>
                        <a14:foregroundMark x1="34083" y1="97894" x2="42127" y2="98477"/>
                        <a14:foregroundMark x1="42127" y1="98477" x2="50136" y2="97570"/>
                        <a14:foregroundMark x1="50136" y1="97570" x2="66530" y2="98899"/>
                        <a14:foregroundMark x1="66530" y1="98899" x2="75051" y2="97344"/>
                        <a14:foregroundMark x1="75051" y1="97344" x2="67451" y2="92096"/>
                        <a14:foregroundMark x1="67451" y1="92096" x2="31731" y2="92841"/>
                        <a14:foregroundMark x1="31731" y1="92841" x2="27744" y2="950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257" y="261907"/>
            <a:ext cx="6103270" cy="6421272"/>
          </a:xfrm>
        </p:spPr>
      </p:pic>
      <p:pic>
        <p:nvPicPr>
          <p:cNvPr id="15" name="Gráfico 14" descr="Cursor">
            <a:extLst>
              <a:ext uri="{FF2B5EF4-FFF2-40B4-BE49-F238E27FC236}">
                <a16:creationId xmlns:a16="http://schemas.microsoft.com/office/drawing/2014/main" id="{D4D2E3F8-F524-4B8C-ACEC-2381A86CC2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307396" y="3930821"/>
            <a:ext cx="1658992" cy="165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89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4F1114-B4EC-43A6-8496-CAD3EA5A6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es-ES" dirty="0" smtClean="0"/>
              <a:t>canon </a:t>
            </a:r>
            <a:r>
              <a:rPr lang="es-ES" dirty="0" err="1"/>
              <a:t>eos</a:t>
            </a:r>
            <a:r>
              <a:rPr lang="es-ES" dirty="0"/>
              <a:t> 5d </a:t>
            </a:r>
            <a:r>
              <a:rPr lang="es-ES" dirty="0" err="1"/>
              <a:t>mark</a:t>
            </a:r>
            <a:r>
              <a:rPr lang="es-ES" dirty="0"/>
              <a:t> </a:t>
            </a:r>
            <a:r>
              <a:rPr lang="es-ES" dirty="0" err="1" smtClean="0"/>
              <a:t>iV</a:t>
            </a:r>
            <a:endParaRPr lang="en-US" sz="28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FB71D2A-096A-47B3-8DB4-51B79A40EE4F}"/>
              </a:ext>
            </a:extLst>
          </p:cNvPr>
          <p:cNvSpPr txBox="1"/>
          <p:nvPr/>
        </p:nvSpPr>
        <p:spPr>
          <a:xfrm>
            <a:off x="0" y="569015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BA" dirty="0" smtClean="0"/>
              <a:t>Approximate price</a:t>
            </a:r>
            <a:r>
              <a:rPr lang="es-ES" dirty="0" smtClean="0"/>
              <a:t>: 4.500 KM</a:t>
            </a:r>
            <a:endParaRPr lang="en-US" dirty="0"/>
          </a:p>
        </p:txBody>
      </p:sp>
      <p:pic>
        <p:nvPicPr>
          <p:cNvPr id="5" name="Imagen 4" descr="Imagen que contiene electrónica&#10;&#10;Descripción generada automáticamente">
            <a:extLst>
              <a:ext uri="{FF2B5EF4-FFF2-40B4-BE49-F238E27FC236}">
                <a16:creationId xmlns:a16="http://schemas.microsoft.com/office/drawing/2014/main" id="{A7CC5A30-EA8C-4E14-9105-D74C6E81A1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232" b="92282" l="10000" r="91739">
                        <a14:foregroundMark x1="66377" y1="12752" x2="69275" y2="13423"/>
                        <a14:foregroundMark x1="35169" y1="89597" x2="35507" y2="89741"/>
                        <a14:foregroundMark x1="63961" y1="12272" x2="66522" y2="10547"/>
                        <a14:foregroundMark x1="36618" y1="89118" x2="50918" y2="92282"/>
                        <a14:foregroundMark x1="50918" y1="92282" x2="36280" y2="88639"/>
                        <a14:foregroundMark x1="86860" y1="28476" x2="93575" y2="41994"/>
                        <a14:foregroundMark x1="93575" y1="41994" x2="91787" y2="56663"/>
                        <a14:foregroundMark x1="91787" y1="56663" x2="86039" y2="43193"/>
                        <a14:foregroundMark x1="86039" y1="43193" x2="86667" y2="29195"/>
                        <a14:foregroundMark x1="86667" y1="29195" x2="87150" y2="28619"/>
                        <a14:foregroundMark x1="72271" y1="10882" x2="58164" y2="6232"/>
                        <a14:foregroundMark x1="58164" y1="6232" x2="72464" y2="97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570" y="2054996"/>
            <a:ext cx="3402699" cy="3429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2272736-C5E5-4C64-9525-A999D1B0004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432" b="92432" l="9737" r="89954">
                        <a14:foregroundMark x1="50927" y1="46703" x2="40726" y2="53297"/>
                        <a14:foregroundMark x1="40726" y1="53297" x2="41345" y2="68216"/>
                        <a14:foregroundMark x1="41345" y1="68216" x2="48223" y2="80541"/>
                        <a14:foregroundMark x1="48223" y1="80541" x2="55410" y2="69730"/>
                        <a14:foregroundMark x1="55410" y1="69730" x2="51391" y2="43568"/>
                        <a14:foregroundMark x1="50850" y1="43568" x2="50850" y2="43568"/>
                        <a14:foregroundMark x1="70247" y1="47243" x2="70711" y2="76865"/>
                        <a14:foregroundMark x1="70711" y1="76865" x2="77434" y2="60216"/>
                        <a14:foregroundMark x1="77434" y1="60216" x2="71638" y2="48000"/>
                        <a14:foregroundMark x1="71638" y1="48000" x2="70325" y2="47243"/>
                        <a14:foregroundMark x1="48764" y1="88973" x2="63215" y2="88973"/>
                        <a14:foregroundMark x1="63215" y1="88973" x2="74420" y2="86703"/>
                        <a14:foregroundMark x1="74420" y1="86703" x2="61592" y2="82811"/>
                        <a14:foregroundMark x1="61592" y1="82811" x2="49768" y2="84000"/>
                        <a14:foregroundMark x1="49768" y1="84000" x2="49459" y2="87892"/>
                        <a14:foregroundMark x1="20556" y1="90486" x2="20788" y2="89405"/>
                        <a14:foregroundMark x1="37249" y1="55135" x2="41963" y2="75135"/>
                        <a14:foregroundMark x1="41963" y1="75135" x2="52009" y2="78486"/>
                        <a14:foregroundMark x1="52009" y1="78486" x2="54096" y2="61946"/>
                        <a14:foregroundMark x1="54096" y1="61946" x2="45518" y2="51568"/>
                        <a14:foregroundMark x1="45518" y1="51568" x2="35549" y2="53081"/>
                        <a14:foregroundMark x1="35549" y1="53081" x2="36785" y2="58486"/>
                        <a14:foregroundMark x1="66151" y1="11676" x2="56337" y2="8432"/>
                        <a14:foregroundMark x1="56337" y1="8432" x2="66770" y2="12108"/>
                        <a14:foregroundMark x1="66770" y1="12108" x2="67156" y2="12000"/>
                        <a14:foregroundMark x1="20556" y1="92432" x2="20556" y2="923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2945" y="2054996"/>
            <a:ext cx="4800601" cy="343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79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7BDBD6-A44B-4BC5-99A6-9D55B9B81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013" y="198137"/>
            <a:ext cx="5992997" cy="1023314"/>
          </a:xfrm>
        </p:spPr>
        <p:txBody>
          <a:bodyPr>
            <a:normAutofit fontScale="90000"/>
          </a:bodyPr>
          <a:lstStyle/>
          <a:p>
            <a:r>
              <a:rPr lang="en-US" dirty="0"/>
              <a:t>The screen shows us how many photos we have taken and the total of photos we have chosen to take</a:t>
            </a:r>
          </a:p>
        </p:txBody>
      </p:sp>
      <p:pic>
        <p:nvPicPr>
          <p:cNvPr id="5" name="Marcador de contenido 4" descr="Imagen que contiene interior, pared, negro&#10;&#10;Descripción generada automáticamente">
            <a:extLst>
              <a:ext uri="{FF2B5EF4-FFF2-40B4-BE49-F238E27FC236}">
                <a16:creationId xmlns:a16="http://schemas.microsoft.com/office/drawing/2014/main" id="{FD7AAC57-D4CC-4B4F-9AA0-9E4DCF7AC9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202" b="96220" l="9968" r="89961">
                        <a14:foregroundMark x1="32574" y1="3303" x2="25525" y2="5468"/>
                        <a14:foregroundMark x1="25525" y1="5468" x2="21360" y2="89761"/>
                        <a14:foregroundMark x1="21360" y1="89761" x2="26771" y2="95633"/>
                        <a14:foregroundMark x1="26771" y1="95633" x2="34318" y2="86128"/>
                        <a14:foregroundMark x1="34318" y1="86128" x2="39872" y2="68440"/>
                        <a14:foregroundMark x1="39872" y1="68440" x2="38733" y2="8734"/>
                        <a14:foregroundMark x1="38733" y1="8734" x2="32752" y2="3633"/>
                        <a14:foregroundMark x1="31292" y1="4661" x2="25525" y2="10716"/>
                        <a14:foregroundMark x1="25525" y1="10716" x2="24635" y2="19780"/>
                        <a14:foregroundMark x1="24635" y1="19780" x2="27234" y2="26972"/>
                        <a14:foregroundMark x1="27234" y1="26972" x2="35386" y2="23229"/>
                        <a14:foregroundMark x1="35386" y1="23229" x2="37024" y2="14532"/>
                        <a14:foregroundMark x1="37024" y1="14532" x2="35529" y2="6385"/>
                        <a14:foregroundMark x1="35529" y1="6385" x2="31114" y2="4404"/>
                        <a14:foregroundMark x1="48202" y1="2385" x2="56070" y2="2165"/>
                        <a14:foregroundMark x1="56070" y1="2165" x2="63297" y2="2239"/>
                        <a14:foregroundMark x1="63297" y1="2239" x2="70310" y2="5872"/>
                        <a14:foregroundMark x1="70310" y1="5872" x2="72695" y2="21651"/>
                        <a14:foregroundMark x1="72695" y1="21651" x2="71093" y2="29211"/>
                        <a14:foregroundMark x1="71093" y1="29211" x2="58669" y2="23156"/>
                        <a14:foregroundMark x1="58669" y1="23156" x2="51371" y2="9284"/>
                        <a14:foregroundMark x1="51371" y1="9284" x2="43610" y2="11046"/>
                        <a14:foregroundMark x1="43610" y1="11046" x2="47348" y2="3413"/>
                        <a14:foregroundMark x1="47348" y1="3413" x2="49733" y2="2202"/>
                        <a14:foregroundMark x1="24493" y1="90642" x2="31257" y2="95706"/>
                        <a14:foregroundMark x1="31257" y1="95706" x2="63368" y2="96550"/>
                        <a14:foregroundMark x1="63368" y1="96550" x2="70808" y2="96294"/>
                        <a14:foregroundMark x1="70808" y1="96294" x2="76041" y2="90642"/>
                        <a14:foregroundMark x1="76041" y1="90642" x2="76041" y2="82459"/>
                        <a14:foregroundMark x1="76041" y1="82459" x2="40797" y2="85174"/>
                        <a14:foregroundMark x1="40797" y1="85174" x2="24528" y2="89688"/>
                        <a14:foregroundMark x1="24528" y1="89688" x2="24493" y2="90569"/>
                        <a14:foregroundMark x1="43289" y1="85284" x2="49341" y2="89872"/>
                        <a14:foregroundMark x1="49341" y1="89872" x2="56924" y2="91743"/>
                        <a14:foregroundMark x1="56924" y1="91743" x2="56070" y2="83193"/>
                        <a14:foregroundMark x1="56070" y1="83193" x2="47882" y2="81578"/>
                        <a14:foregroundMark x1="47882" y1="81578" x2="43111" y2="85945"/>
                        <a14:foregroundMark x1="30616" y1="7927" x2="26130" y2="14055"/>
                        <a14:foregroundMark x1="26130" y1="14055" x2="27732" y2="29798"/>
                        <a14:foregroundMark x1="27732" y1="29798" x2="32325" y2="23083"/>
                        <a14:foregroundMark x1="32325" y1="23083" x2="30865" y2="8440"/>
                        <a14:foregroundMark x1="72802" y1="32881" x2="74582" y2="25321"/>
                        <a14:foregroundMark x1="74582" y1="25321" x2="73443" y2="9688"/>
                        <a14:foregroundMark x1="73443" y1="9688" x2="70096" y2="18092"/>
                        <a14:foregroundMark x1="70096" y1="18092" x2="72375" y2="32550"/>
                        <a14:foregroundMark x1="22286" y1="93615" x2="29299" y2="97394"/>
                        <a14:foregroundMark x1="29299" y1="97394" x2="36739" y2="96440"/>
                        <a14:foregroundMark x1="36739" y1="96440" x2="66821" y2="96734"/>
                        <a14:foregroundMark x1="66821" y1="96734" x2="74261" y2="94275"/>
                        <a14:foregroundMark x1="74261" y1="94275" x2="76682" y2="87046"/>
                        <a14:foregroundMark x1="76682" y1="87046" x2="68245" y2="81578"/>
                        <a14:foregroundMark x1="68245" y1="81578" x2="38875" y2="83523"/>
                        <a14:foregroundMark x1="38875" y1="83523" x2="23104" y2="89211"/>
                        <a14:foregroundMark x1="23104" y1="89211" x2="22606" y2="94202"/>
                        <a14:foregroundMark x1="29726" y1="91083" x2="34567" y2="96624"/>
                        <a14:foregroundMark x1="34567" y1="96624" x2="42293" y2="96220"/>
                        <a14:foregroundMark x1="42293" y1="96220" x2="65895" y2="96220"/>
                        <a14:foregroundMark x1="65895" y1="96220" x2="71200" y2="90789"/>
                        <a14:foregroundMark x1="71200" y1="90789" x2="34888" y2="89945"/>
                        <a14:foregroundMark x1="34888" y1="89945" x2="29655" y2="90899"/>
                        <a14:foregroundMark x1="72125" y1="5578" x2="72125" y2="53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9354" y="198137"/>
            <a:ext cx="6660911" cy="6461725"/>
          </a:xfrm>
        </p:spPr>
      </p:pic>
      <p:pic>
        <p:nvPicPr>
          <p:cNvPr id="6" name="Gráfico 5" descr="Cursor">
            <a:extLst>
              <a:ext uri="{FF2B5EF4-FFF2-40B4-BE49-F238E27FC236}">
                <a16:creationId xmlns:a16="http://schemas.microsoft.com/office/drawing/2014/main" id="{142FA5A1-4AC2-471A-9256-BE11AEA7B0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544380" y="3794750"/>
            <a:ext cx="1658992" cy="165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05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5513E21-21B0-48DB-8CF1-35E43B33A4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2A0314A-A302-4735-ACAC-685BACF2E4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l="3"/>
          <a:stretch/>
        </p:blipFill>
        <p:spPr>
          <a:xfrm>
            <a:off x="20" y="10"/>
            <a:ext cx="12191675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79425E8-222F-452B-870A-9DA7CDCC44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6636" y="992221"/>
            <a:ext cx="6247308" cy="4873558"/>
          </a:xfrm>
        </p:spPr>
        <p:txBody>
          <a:bodyPr anchor="ctr">
            <a:normAutofit/>
          </a:bodyPr>
          <a:lstStyle/>
          <a:p>
            <a:r>
              <a:rPr lang="en-US" sz="4800" dirty="0"/>
              <a:t>Photogrammetry. IMAGES</a:t>
            </a:r>
            <a:r>
              <a:rPr lang="es-ES" sz="4800" dirty="0"/>
              <a:t> </a:t>
            </a:r>
            <a:r>
              <a:rPr lang="en-US" sz="4800" dirty="0"/>
              <a:t>PROCESSING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AB7B1DE-9E90-4A30-8E82-579DECC778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8056" y="996610"/>
            <a:ext cx="3363901" cy="4864780"/>
          </a:xfrm>
        </p:spPr>
        <p:txBody>
          <a:bodyPr anchor="ctr">
            <a:normAutofit/>
          </a:bodyPr>
          <a:lstStyle/>
          <a:p>
            <a:pPr algn="r"/>
            <a:r>
              <a:rPr lang="es-ES" sz="2000" dirty="0"/>
              <a:t>REALITY </a:t>
            </a:r>
            <a:r>
              <a:rPr lang="es-ES" sz="2000" dirty="0" smtClean="0"/>
              <a:t>CAPTURE</a:t>
            </a:r>
            <a:endParaRPr lang="en-US" sz="20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0B8A35-DEA7-4D43-9DF8-90B4681D0F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200"/>
            <a:ext cx="0" cy="3657600"/>
          </a:xfrm>
          <a:prstGeom prst="line">
            <a:avLst/>
          </a:prstGeom>
          <a:ln w="317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83814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257B81-B54D-4E1D-9AAC-22DBD7FF1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515" y="253568"/>
            <a:ext cx="9603275" cy="1049235"/>
          </a:xfrm>
        </p:spPr>
        <p:txBody>
          <a:bodyPr/>
          <a:lstStyle/>
          <a:p>
            <a:r>
              <a:rPr lang="es-ES" dirty="0"/>
              <a:t>REALITY CAPTURE 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811C781-7422-4FA1-BDE3-354436F312F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E5040A6-5151-49D1-985E-801535CD9D8E}"/>
              </a:ext>
            </a:extLst>
          </p:cNvPr>
          <p:cNvSpPr txBox="1"/>
          <p:nvPr/>
        </p:nvSpPr>
        <p:spPr>
          <a:xfrm>
            <a:off x="1451580" y="813129"/>
            <a:ext cx="4993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  <a:hlinkClick r:id="rId2"/>
              </a:rPr>
              <a:t>https://www.capturingreality.com/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9FC5713-876B-4AFD-91F8-433E38346F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59" r="1584" b="5783"/>
          <a:stretch/>
        </p:blipFill>
        <p:spPr>
          <a:xfrm>
            <a:off x="1451580" y="1393108"/>
            <a:ext cx="9479432" cy="465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8172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5278C8-E9DC-4DBB-B5C4-025473479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err="1"/>
              <a:t>System</a:t>
            </a:r>
            <a:r>
              <a:rPr lang="es-ES" dirty="0"/>
              <a:t> </a:t>
            </a:r>
            <a:r>
              <a:rPr lang="es-ES" dirty="0" err="1"/>
              <a:t>Requirements</a:t>
            </a:r>
            <a:r>
              <a:rPr lang="es-ES" dirty="0"/>
              <a:t> 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BBC8F6-A479-48BB-B032-C3F9F8CE6B1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RealityCapture</a:t>
            </a:r>
            <a:r>
              <a:rPr lang="en-US" dirty="0"/>
              <a:t> runs on x64bit machines with at least 8GB of RAM,</a:t>
            </a:r>
            <a:br>
              <a:rPr lang="en-US" dirty="0"/>
            </a:br>
            <a:r>
              <a:rPr lang="en-US" dirty="0"/>
              <a:t>64bit Windows 7 / 8 / 8.1 / 10 (or Windows Server 2008+), graphics card with NVIDIA CUDA 2.0+ GPU and at least 1GB RAM. The CPU is required to support SSE4.2 or higher.*</a:t>
            </a:r>
          </a:p>
        </p:txBody>
      </p:sp>
    </p:spTree>
    <p:extLst>
      <p:ext uri="{BB962C8B-B14F-4D97-AF65-F5344CB8AC3E}">
        <p14:creationId xmlns:p14="http://schemas.microsoft.com/office/powerpoint/2010/main" val="8990624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32A95F-E79F-496F-BEFD-4F0A9594D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78B4032-ABB2-4148-BECF-7A0332A19E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7892BD0-AABF-4532-838F-E251A1D475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704"/>
          <a:stretch/>
        </p:blipFill>
        <p:spPr>
          <a:xfrm>
            <a:off x="0" y="0"/>
            <a:ext cx="12192000" cy="653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8769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F05CC0-0531-4847-AF5F-F6178ED1D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CE411E5-4772-414E-BFB4-7CB8105381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8895FF0-DC12-464A-B913-38492157BC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49"/>
          <a:stretch/>
        </p:blipFill>
        <p:spPr>
          <a:xfrm>
            <a:off x="0" y="0"/>
            <a:ext cx="12192000" cy="651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9200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5582A3-0602-41F7-A672-D0321510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275F2BB-2956-4216-90F4-9FAD90AD0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0998695-EE63-4661-973D-5BFED65893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358"/>
          <a:stretch/>
        </p:blipFill>
        <p:spPr>
          <a:xfrm>
            <a:off x="0" y="0"/>
            <a:ext cx="12192000" cy="6490557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83765AC1-BF6E-466E-853B-FEDD37FFCA08}"/>
              </a:ext>
            </a:extLst>
          </p:cNvPr>
          <p:cNvSpPr/>
          <p:nvPr/>
        </p:nvSpPr>
        <p:spPr>
          <a:xfrm>
            <a:off x="2000250" y="1328559"/>
            <a:ext cx="890588" cy="204787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76239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E6004B-96AB-45D3-B658-09C1DB156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B0A692B-3C9A-4D8B-AE33-E2B0DD2926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FEC5E1B-94B5-4C5D-A38C-BFCB9BA0CB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722"/>
          <a:stretch/>
        </p:blipFill>
        <p:spPr>
          <a:xfrm>
            <a:off x="0" y="0"/>
            <a:ext cx="12192000" cy="653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983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083DBD-145C-4AF9-BA61-F7ADD5B98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85F69B4-1A6B-4F3D-9CAE-576D592E7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C7F9C9F-2F7C-4B9C-BADF-23D6518FE4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78"/>
          <a:stretch/>
        </p:blipFill>
        <p:spPr>
          <a:xfrm>
            <a:off x="0" y="0"/>
            <a:ext cx="12192000" cy="649605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16073EE8-4E2B-478F-9DCA-7FA6DF2FC958}"/>
              </a:ext>
            </a:extLst>
          </p:cNvPr>
          <p:cNvSpPr/>
          <p:nvPr/>
        </p:nvSpPr>
        <p:spPr>
          <a:xfrm>
            <a:off x="1092200" y="196850"/>
            <a:ext cx="711200" cy="266700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D9B137D-7BA3-4511-A766-138A2698D4EA}"/>
              </a:ext>
            </a:extLst>
          </p:cNvPr>
          <p:cNvSpPr/>
          <p:nvPr/>
        </p:nvSpPr>
        <p:spPr>
          <a:xfrm>
            <a:off x="0" y="361951"/>
            <a:ext cx="393700" cy="603249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49139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08BD31-509C-4BC7-AEB6-90987B3BA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A77625-3892-4AC8-9C22-93E996BD5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A60E881-9144-4B8B-9A01-1BCB311B0D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865"/>
          <a:stretch/>
        </p:blipFill>
        <p:spPr>
          <a:xfrm>
            <a:off x="0" y="0"/>
            <a:ext cx="12192000" cy="652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189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4F1114-B4EC-43A6-8496-CAD3EA5A6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370115"/>
            <a:ext cx="9603275" cy="1483640"/>
          </a:xfrm>
        </p:spPr>
        <p:txBody>
          <a:bodyPr>
            <a:normAutofit/>
          </a:bodyPr>
          <a:lstStyle/>
          <a:p>
            <a:r>
              <a:rPr lang="en-US" dirty="0" err="1"/>
              <a:t>LenS</a:t>
            </a:r>
            <a:r>
              <a:rPr lang="en-US" dirty="0"/>
              <a:t> Canon </a:t>
            </a:r>
            <a:r>
              <a:rPr lang="en-US" dirty="0" err="1"/>
              <a:t>Ef</a:t>
            </a:r>
            <a:r>
              <a:rPr lang="en-US" dirty="0"/>
              <a:t> 100mm F/2.8 Macro </a:t>
            </a:r>
            <a:br>
              <a:rPr lang="en-US" dirty="0"/>
            </a:br>
            <a:r>
              <a:rPr lang="en-US" dirty="0" err="1"/>
              <a:t>LenS</a:t>
            </a:r>
            <a:r>
              <a:rPr lang="en-US" dirty="0"/>
              <a:t> Canon EF 50mm f1.4 </a:t>
            </a:r>
            <a:r>
              <a:rPr lang="es-ES" dirty="0"/>
              <a:t/>
            </a:r>
            <a:br>
              <a:rPr lang="es-ES" dirty="0"/>
            </a:br>
            <a:r>
              <a:rPr lang="es-ES" dirty="0" err="1"/>
              <a:t>lenS</a:t>
            </a:r>
            <a:r>
              <a:rPr lang="es-ES" dirty="0"/>
              <a:t> Sigma 35 mm/F 1,4 DG </a:t>
            </a:r>
            <a:endParaRPr lang="en-US" dirty="0"/>
          </a:p>
        </p:txBody>
      </p:sp>
      <p:pic>
        <p:nvPicPr>
          <p:cNvPr id="9" name="Imagen 8" descr="Imagen que contiene interior, objetivo fotográfico, electrónica, tarta&#10;&#10;Descripción generada automáticamente">
            <a:extLst>
              <a:ext uri="{FF2B5EF4-FFF2-40B4-BE49-F238E27FC236}">
                <a16:creationId xmlns:a16="http://schemas.microsoft.com/office/drawing/2014/main" id="{017C3686-DD23-45BF-8CD0-F1580E06DB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92" b="89967" l="8130" r="89982">
                        <a14:foregroundMark x1="46162" y1="47492" x2="46917" y2="63420"/>
                        <a14:foregroundMark x1="46917" y1="63420" x2="51221" y2="46739"/>
                        <a14:foregroundMark x1="51221" y1="46739" x2="46338" y2="48495"/>
                        <a14:foregroundMark x1="83740" y1="50000" x2="77523" y2="61246"/>
                        <a14:foregroundMark x1="77523" y1="61246" x2="79512" y2="74875"/>
                        <a14:foregroundMark x1="79512" y1="74875" x2="86912" y2="64256"/>
                        <a14:foregroundMark x1="86912" y1="64256" x2="85678" y2="50962"/>
                        <a14:foregroundMark x1="85678" y1="50962" x2="83841" y2="48829"/>
                        <a14:foregroundMark x1="22804" y1="21028" x2="20488" y2="20109"/>
                        <a14:foregroundMark x1="12333" y1="22659" x2="8130" y2="33946"/>
                        <a14:foregroundMark x1="8130" y1="33946" x2="10093" y2="47910"/>
                        <a14:foregroundMark x1="10093" y1="47910" x2="12333" y2="238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244" y="1380296"/>
            <a:ext cx="7579992" cy="4563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22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68C06D-49EB-4070-9AB6-A0392467F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633605-3889-4F1E-BD66-392A7D53E1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985CB7A-98C3-4240-90B7-3551D306F9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865"/>
          <a:stretch/>
        </p:blipFill>
        <p:spPr>
          <a:xfrm>
            <a:off x="0" y="0"/>
            <a:ext cx="12192000" cy="652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7713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275136-1439-4326-B9C7-173B13DF7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8BD3BD9-7726-42DC-851C-53BD2106DB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24DEA86-8041-4D87-A1BE-DFBD39ED6A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07"/>
          <a:stretch/>
        </p:blipFill>
        <p:spPr>
          <a:xfrm>
            <a:off x="0" y="0"/>
            <a:ext cx="12192000" cy="652145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0959C79C-8632-497E-BC3C-49599C525B9A}"/>
              </a:ext>
            </a:extLst>
          </p:cNvPr>
          <p:cNvSpPr/>
          <p:nvPr/>
        </p:nvSpPr>
        <p:spPr>
          <a:xfrm>
            <a:off x="1835150" y="196850"/>
            <a:ext cx="965200" cy="190500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28F277D-6EFD-42B3-BD33-68EF96A3AE30}"/>
              </a:ext>
            </a:extLst>
          </p:cNvPr>
          <p:cNvSpPr/>
          <p:nvPr/>
        </p:nvSpPr>
        <p:spPr>
          <a:xfrm>
            <a:off x="0" y="361951"/>
            <a:ext cx="393700" cy="603249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940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0060D6-48FB-420B-8C08-36EBD0E8C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F5771A-D437-4238-8028-296426AF1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CEE95C5-2AD9-48D7-91CA-EE80FD048E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45"/>
          <a:stretch/>
        </p:blipFill>
        <p:spPr>
          <a:xfrm>
            <a:off x="0" y="0"/>
            <a:ext cx="12192000" cy="6512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8549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387C4D-D77D-4D9F-98B3-E4CF68990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4D5991B-C1B0-4974-BB7C-4806BAFD0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4D73BCA-5099-49AD-942F-FE0784E475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55"/>
          <a:stretch/>
        </p:blipFill>
        <p:spPr>
          <a:xfrm>
            <a:off x="0" y="0"/>
            <a:ext cx="12192000" cy="6518189"/>
          </a:xfrm>
          <a:prstGeom prst="rect">
            <a:avLst/>
          </a:prstGeom>
        </p:spPr>
      </p:pic>
      <p:sp>
        <p:nvSpPr>
          <p:cNvPr id="5" name="Cuadro de texto 2">
            <a:extLst>
              <a:ext uri="{FF2B5EF4-FFF2-40B4-BE49-F238E27FC236}">
                <a16:creationId xmlns:a16="http://schemas.microsoft.com/office/drawing/2014/main" id="{EA7AB406-FE76-4057-9683-E9556BDE3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3130" y="3912123"/>
            <a:ext cx="3079252" cy="8088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the model had more than 32 million triangles (32M) you would have to manually write 32,000,000 in the Target triangle count section. Then click on Simplify below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7446CD9-2B24-4EB7-8FF9-7590F36099D4}"/>
              </a:ext>
            </a:extLst>
          </p:cNvPr>
          <p:cNvSpPr/>
          <p:nvPr/>
        </p:nvSpPr>
        <p:spPr>
          <a:xfrm>
            <a:off x="1483660" y="1928813"/>
            <a:ext cx="1398214" cy="213752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534D56B-FDFB-4291-A4D0-6DE1C9C95197}"/>
              </a:ext>
            </a:extLst>
          </p:cNvPr>
          <p:cNvSpPr/>
          <p:nvPr/>
        </p:nvSpPr>
        <p:spPr>
          <a:xfrm>
            <a:off x="57150" y="5736624"/>
            <a:ext cx="2214563" cy="197451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1028" name="Picture 4" descr="Imagen relacionada">
            <a:extLst>
              <a:ext uri="{FF2B5EF4-FFF2-40B4-BE49-F238E27FC236}">
                <a16:creationId xmlns:a16="http://schemas.microsoft.com/office/drawing/2014/main" id="{05623BA4-CAF8-454C-84F1-FBBE6A1E8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379" y="6270927"/>
            <a:ext cx="797857" cy="587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Imagen relacionada">
            <a:extLst>
              <a:ext uri="{FF2B5EF4-FFF2-40B4-BE49-F238E27FC236}">
                <a16:creationId xmlns:a16="http://schemas.microsoft.com/office/drawing/2014/main" id="{1B693938-D19C-4D3A-9A14-F1777F948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049" y="564232"/>
            <a:ext cx="879189" cy="646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F67BCBE5-6CD0-403A-A5F3-AE05BA7A2E65}"/>
              </a:ext>
            </a:extLst>
          </p:cNvPr>
          <p:cNvSpPr/>
          <p:nvPr/>
        </p:nvSpPr>
        <p:spPr>
          <a:xfrm>
            <a:off x="1835150" y="196850"/>
            <a:ext cx="965200" cy="190500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15444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38FC29-C087-4357-B898-D8D3140E6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141F734-88E7-4E40-A946-38742879E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5EEA31F-DFFD-4710-8022-96E129BFAD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814"/>
          <a:stretch/>
        </p:blipFill>
        <p:spPr>
          <a:xfrm>
            <a:off x="0" y="0"/>
            <a:ext cx="12192000" cy="65278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CA184F38-D458-4313-AC03-CA451442BF60}"/>
              </a:ext>
            </a:extLst>
          </p:cNvPr>
          <p:cNvSpPr/>
          <p:nvPr/>
        </p:nvSpPr>
        <p:spPr>
          <a:xfrm>
            <a:off x="1835150" y="196850"/>
            <a:ext cx="965200" cy="190500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5FBACF76-3BEF-4DC5-8CCD-86210E647000}"/>
              </a:ext>
            </a:extLst>
          </p:cNvPr>
          <p:cNvSpPr/>
          <p:nvPr/>
        </p:nvSpPr>
        <p:spPr>
          <a:xfrm>
            <a:off x="5226424" y="717176"/>
            <a:ext cx="573742" cy="259977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0C6A83E-B63B-4DBE-ABA6-CFE192570AE7}"/>
              </a:ext>
            </a:extLst>
          </p:cNvPr>
          <p:cNvSpPr/>
          <p:nvPr/>
        </p:nvSpPr>
        <p:spPr>
          <a:xfrm>
            <a:off x="1411941" y="6351493"/>
            <a:ext cx="1438837" cy="228601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81068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0060D6-48FB-420B-8C08-36EBD0E8C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F5771A-D437-4238-8028-296426AF1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CEE95C5-2AD9-48D7-91CA-EE80FD048E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45"/>
          <a:stretch/>
        </p:blipFill>
        <p:spPr>
          <a:xfrm>
            <a:off x="0" y="0"/>
            <a:ext cx="12192000" cy="6512011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285F8490-BCFD-40DF-A8CE-67968E645B86}"/>
              </a:ext>
            </a:extLst>
          </p:cNvPr>
          <p:cNvSpPr/>
          <p:nvPr/>
        </p:nvSpPr>
        <p:spPr>
          <a:xfrm>
            <a:off x="1371600" y="361951"/>
            <a:ext cx="393700" cy="603249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9752A259-6178-42C9-9870-76DD9A1A34D9}"/>
              </a:ext>
            </a:extLst>
          </p:cNvPr>
          <p:cNvSpPr/>
          <p:nvPr/>
        </p:nvSpPr>
        <p:spPr>
          <a:xfrm>
            <a:off x="1835150" y="196850"/>
            <a:ext cx="965200" cy="190500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378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8B319D-E569-4844-978C-22F2A0C4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3ED4E9E-42BB-4442-BB74-354276437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148C738-6F84-499E-A6E0-664A6C9C7C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136"/>
          <a:stretch/>
        </p:blipFill>
        <p:spPr>
          <a:xfrm>
            <a:off x="0" y="0"/>
            <a:ext cx="12192000" cy="650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52321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03B8D1-FDA8-43F0-83AD-BD78AE15C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C919B9-63D9-4FBA-8174-8ACEF02EA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8B4BC2E-00C0-4736-B3FD-3088EEDB83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76"/>
          <a:stretch/>
        </p:blipFill>
        <p:spPr>
          <a:xfrm>
            <a:off x="0" y="0"/>
            <a:ext cx="12192000" cy="6496167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89DE8EE-4F24-4B00-A605-35CDB68329EE}"/>
              </a:ext>
            </a:extLst>
          </p:cNvPr>
          <p:cNvSpPr/>
          <p:nvPr/>
        </p:nvSpPr>
        <p:spPr>
          <a:xfrm>
            <a:off x="1835150" y="196850"/>
            <a:ext cx="965200" cy="190500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5AD7EA1-0371-4424-A523-40F2421397C6}"/>
              </a:ext>
            </a:extLst>
          </p:cNvPr>
          <p:cNvSpPr/>
          <p:nvPr/>
        </p:nvSpPr>
        <p:spPr>
          <a:xfrm>
            <a:off x="7714128" y="361833"/>
            <a:ext cx="443753" cy="247767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73543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0724E8-66A0-43D1-A0A8-17FFEC3C3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7D3DCB-C64A-480E-8822-A43AC5A5B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77BFE65-BB29-4D2A-A74A-9786ABD26D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185"/>
          <a:stretch/>
        </p:blipFill>
        <p:spPr>
          <a:xfrm>
            <a:off x="0" y="0"/>
            <a:ext cx="121920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987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059107-D428-4888-8165-0DD17AA12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EF7369-DB50-4C49-8C05-DFED86D479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B996A72-C2BE-4532-81CC-3CBD35FE74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31"/>
          <a:stretch/>
        </p:blipFill>
        <p:spPr>
          <a:xfrm>
            <a:off x="0" y="0"/>
            <a:ext cx="12192000" cy="6512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571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4F1114-B4EC-43A6-8496-CAD3EA5A6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es-ES" dirty="0" err="1"/>
              <a:t>Tripod</a:t>
            </a:r>
            <a:r>
              <a:rPr lang="es-ES" dirty="0"/>
              <a:t> </a:t>
            </a:r>
            <a:r>
              <a:rPr lang="es-ES" dirty="0" err="1"/>
              <a:t>manfrotto</a:t>
            </a:r>
            <a:r>
              <a:rPr lang="es-ES" dirty="0"/>
              <a:t> 190go! </a:t>
            </a:r>
            <a:br>
              <a:rPr lang="es-ES" dirty="0"/>
            </a:br>
            <a:r>
              <a:rPr lang="es-ES" dirty="0" err="1"/>
              <a:t>photo</a:t>
            </a:r>
            <a:r>
              <a:rPr lang="es-ES" dirty="0"/>
              <a:t> head 3D Mark II 804</a:t>
            </a:r>
            <a:endParaRPr lang="en-US" dirty="0"/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D290382F-5165-42DB-B67F-82C93696C1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27" b="96285" l="9951" r="90000">
                        <a14:foregroundMark x1="38670" y1="88794" x2="39655" y2="96346"/>
                        <a14:foregroundMark x1="54975" y1="12302" x2="54975" y2="1230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5042" y="1852003"/>
            <a:ext cx="4534372" cy="3664472"/>
          </a:xfrm>
          <a:prstGeom prst="rect">
            <a:avLst/>
          </a:prstGeom>
        </p:spPr>
      </p:pic>
      <p:pic>
        <p:nvPicPr>
          <p:cNvPr id="8" name="Marcador de contenido 4">
            <a:extLst>
              <a:ext uri="{FF2B5EF4-FFF2-40B4-BE49-F238E27FC236}">
                <a16:creationId xmlns:a16="http://schemas.microsoft.com/office/drawing/2014/main" id="{83BC8C66-99D3-4279-9DA6-94A1EC73F2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80" b="95394" l="3493" r="97094">
                        <a14:foregroundMark x1="8192" y1="28970" x2="8192" y2="28970"/>
                        <a14:foregroundMark x1="93385" y1="83717" x2="93385" y2="83717"/>
                        <a14:foregroundMark x1="86770" y1="92687" x2="86770" y2="92687"/>
                        <a14:foregroundMark x1="90603" y1="95394" x2="90603" y2="95394"/>
                        <a14:foregroundMark x1="97125" y1="86545" x2="97125" y2="86545"/>
                        <a14:foregroundMark x1="3493" y1="24566" x2="3493" y2="245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6494" y="1748120"/>
            <a:ext cx="4925956" cy="3768355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6FB71D2A-096A-47B3-8DB4-51B79A40EE4F}"/>
              </a:ext>
            </a:extLst>
          </p:cNvPr>
          <p:cNvSpPr txBox="1"/>
          <p:nvPr/>
        </p:nvSpPr>
        <p:spPr>
          <a:xfrm>
            <a:off x="0" y="569015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BA" dirty="0" smtClean="0"/>
              <a:t>Aproximate price</a:t>
            </a:r>
            <a:r>
              <a:rPr lang="es-ES" dirty="0" smtClean="0"/>
              <a:t>: 600 KM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7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4DAF1E-5BAD-4054-8437-8BE7E5D60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6A5CAC-5A2C-40A0-BEB3-E7176EDD5D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EA499B4-2B4A-4C33-B99E-253212CB25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86"/>
          <a:stretch/>
        </p:blipFill>
        <p:spPr>
          <a:xfrm>
            <a:off x="0" y="0"/>
            <a:ext cx="12192000" cy="650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90578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DEA3EE-886D-4D8A-A276-B05B55C2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err="1"/>
              <a:t>tutorials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E49933E-AB08-43CB-8881-4A7682FC2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RealityCapture</a:t>
            </a:r>
            <a:r>
              <a:rPr lang="en-US" dirty="0"/>
              <a:t> basic tutorials </a:t>
            </a:r>
          </a:p>
          <a:p>
            <a:r>
              <a:rPr lang="en-US" u="sng" dirty="0">
                <a:hlinkClick r:id="rId2"/>
              </a:rPr>
              <a:t>https://www.youtube.com/watch?v=QSqZyvKhw3U</a:t>
            </a:r>
            <a:r>
              <a:rPr lang="en-US" dirty="0"/>
              <a:t> </a:t>
            </a:r>
          </a:p>
          <a:p>
            <a:r>
              <a:rPr lang="en-US" u="sng" dirty="0">
                <a:hlinkClick r:id="rId3"/>
              </a:rPr>
              <a:t>https://www.youtube.com/watch?v=9vohjg7_voY</a:t>
            </a:r>
            <a:r>
              <a:rPr lang="en-US" dirty="0"/>
              <a:t> </a:t>
            </a:r>
          </a:p>
          <a:p>
            <a:r>
              <a:rPr lang="en-US" u="sng" dirty="0">
                <a:hlinkClick r:id="rId4"/>
              </a:rPr>
              <a:t>https://www.youtube.com/watch?v=zfW-8v87Bag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s-ES" dirty="0" err="1"/>
              <a:t>RealityCapture</a:t>
            </a:r>
            <a:r>
              <a:rPr lang="es-ES" dirty="0"/>
              <a:t> </a:t>
            </a:r>
            <a:r>
              <a:rPr lang="es-ES" dirty="0" err="1"/>
              <a:t>advance</a:t>
            </a:r>
            <a:r>
              <a:rPr lang="es-ES" dirty="0"/>
              <a:t> tutorial</a:t>
            </a:r>
            <a:endParaRPr lang="en-US" dirty="0"/>
          </a:p>
          <a:p>
            <a:r>
              <a:rPr lang="es-ES" u="sng" dirty="0">
                <a:hlinkClick r:id="rId5"/>
              </a:rPr>
              <a:t>https://www.youtube.com/watch?v=53HuHjGy5u0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4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393370B-9255-43E4-B445-037BBE5DD0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746" r="18616" b="7064"/>
          <a:stretch/>
        </p:blipFill>
        <p:spPr>
          <a:xfrm>
            <a:off x="0" y="0"/>
            <a:ext cx="12192000" cy="642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875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30E7BE-BB99-4F09-AEB3-5CF395259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90CFFF8-2721-4D92-BC85-20B8AC9968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EA1FE0A-78FE-48FA-82E9-759F95FDEC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53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A6E33A-8660-470D-B3B6-E54A70601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0885" y="2220682"/>
            <a:ext cx="4425043" cy="3250410"/>
          </a:xfrm>
        </p:spPr>
        <p:txBody>
          <a:bodyPr>
            <a:normAutofit/>
          </a:bodyPr>
          <a:lstStyle/>
          <a:p>
            <a:r>
              <a:rPr lang="en-US" sz="2800" dirty="0"/>
              <a:t>Heinrich </a:t>
            </a:r>
            <a:r>
              <a:rPr lang="en-US" sz="2800" dirty="0" err="1"/>
              <a:t>Mallison</a:t>
            </a:r>
            <a:r>
              <a:rPr lang="en-US" sz="2800" dirty="0"/>
              <a:t>.</a:t>
            </a:r>
            <a:br>
              <a:rPr lang="en-US" sz="2800" dirty="0"/>
            </a:br>
            <a:r>
              <a:rPr lang="en-US" sz="2800" dirty="0">
                <a:hlinkClick r:id="rId2"/>
              </a:rPr>
              <a:t>http://palaeo3d.de/</a:t>
            </a:r>
            <a:r>
              <a:rPr lang="en-US" sz="2800" dirty="0"/>
              <a:t> 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4E10A2CE-C201-44DB-8222-C850D6A14E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631" y="145947"/>
            <a:ext cx="6802469" cy="6566106"/>
          </a:xfr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E60E3CCC-6CFD-4FF1-A2CC-DE4D5E380069}"/>
              </a:ext>
            </a:extLst>
          </p:cNvPr>
          <p:cNvSpPr txBox="1">
            <a:spLocks/>
          </p:cNvSpPr>
          <p:nvPr/>
        </p:nvSpPr>
        <p:spPr>
          <a:xfrm>
            <a:off x="8120744" y="1103367"/>
            <a:ext cx="2536172" cy="56708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 err="1" smtClean="0"/>
              <a:t>scales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0651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WORK</a:t>
            </a:r>
            <a:br>
              <a:rPr lang="hr-BA" dirty="0" smtClean="0"/>
            </a:br>
            <a:r>
              <a:rPr lang="hr-BA" dirty="0" smtClean="0"/>
              <a:t>Station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482" y="-13361"/>
            <a:ext cx="8370051" cy="6871361"/>
          </a:xfrm>
        </p:spPr>
      </p:pic>
    </p:spTree>
    <p:extLst>
      <p:ext uri="{BB962C8B-B14F-4D97-AF65-F5344CB8AC3E}">
        <p14:creationId xmlns:p14="http://schemas.microsoft.com/office/powerpoint/2010/main" val="51537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ería">
  <a:themeElements>
    <a:clrScheme name="Galería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ía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í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1_Galería">
  <a:themeElements>
    <a:clrScheme name="Galería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ía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í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243</Words>
  <Application>Microsoft Office PowerPoint</Application>
  <PresentationFormat>Widescreen</PresentationFormat>
  <Paragraphs>37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57" baseType="lpstr">
      <vt:lpstr>Arial</vt:lpstr>
      <vt:lpstr>Calibri</vt:lpstr>
      <vt:lpstr>Gill Sans MT</vt:lpstr>
      <vt:lpstr>Times New Roman</vt:lpstr>
      <vt:lpstr>Galería</vt:lpstr>
      <vt:lpstr>1_Galería</vt:lpstr>
      <vt:lpstr>PHOTOGRAMMETRY.  TAKING IMAGE</vt:lpstr>
      <vt:lpstr>equipment </vt:lpstr>
      <vt:lpstr>canon eos 5d mark iV</vt:lpstr>
      <vt:lpstr>LenS Canon Ef 100mm F/2.8 Macro  LenS Canon EF 50mm f1.4  lenS Sigma 35 mm/F 1,4 DG </vt:lpstr>
      <vt:lpstr>Tripod manfrotto 190go!  photo head 3D Mark II 804</vt:lpstr>
      <vt:lpstr>PowerPoint Presentation</vt:lpstr>
      <vt:lpstr>PowerPoint Presentation</vt:lpstr>
      <vt:lpstr>Heinrich Mallison. http://palaeo3d.de/ </vt:lpstr>
      <vt:lpstr>WORK Station</vt:lpstr>
      <vt:lpstr>DIGITIZE Large OBJECTS</vt:lpstr>
      <vt:lpstr>PowerPoint Presentation</vt:lpstr>
      <vt:lpstr>PowerPoint Presentation</vt:lpstr>
      <vt:lpstr> Digitize Small OBJECTS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Connect the phone's bluetooth</vt:lpstr>
      <vt:lpstr>Click on select device</vt:lpstr>
      <vt:lpstr>select foldio360</vt:lpstr>
      <vt:lpstr>Select dslr</vt:lpstr>
      <vt:lpstr>Click on the 4 horizontal red bars</vt:lpstr>
      <vt:lpstr>Click on select camera brand</vt:lpstr>
      <vt:lpstr>Select camera brand</vt:lpstr>
      <vt:lpstr>Shift the white circle to the right</vt:lpstr>
      <vt:lpstr>select 48 POSITIONS</vt:lpstr>
      <vt:lpstr>The screen shows us how many photos we have taken and the total of photos we have chosen to take</vt:lpstr>
      <vt:lpstr>Photogrammetry. IMAGES PROCESSING</vt:lpstr>
      <vt:lpstr>REALITY CAPTURE </vt:lpstr>
      <vt:lpstr>System Requirements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tutorials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FOTOGRAMETRÍA. LA TOMA DE IMAGENES</dc:title>
  <dc:creator>victor lopez</dc:creator>
  <cp:lastModifiedBy>Bojan</cp:lastModifiedBy>
  <cp:revision>12</cp:revision>
  <dcterms:created xsi:type="dcterms:W3CDTF">2019-05-12T19:17:56Z</dcterms:created>
  <dcterms:modified xsi:type="dcterms:W3CDTF">2024-02-18T13:05:11Z</dcterms:modified>
</cp:coreProperties>
</file>