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99" d="100"/>
          <a:sy n="99" d="100"/>
        </p:scale>
        <p:origin x="-192" y="-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0613" y="875917"/>
            <a:ext cx="7530403" cy="1676400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Community-driven generation of 3D and augmented web content for archaeology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182131" y="2777066"/>
            <a:ext cx="7902430" cy="270933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P.D</a:t>
            </a:r>
            <a:r>
              <a:rPr lang="en-US" sz="2000" dirty="0"/>
              <a:t>. Ritsos</a:t>
            </a:r>
            <a:r>
              <a:rPr lang="en-US" sz="2000" baseline="30000" dirty="0"/>
              <a:t>1</a:t>
            </a:r>
            <a:r>
              <a:rPr lang="en-US" sz="2000" dirty="0"/>
              <a:t>, </a:t>
            </a:r>
            <a:r>
              <a:rPr lang="en-US" sz="2000" dirty="0" smtClean="0"/>
              <a:t>A.T</a:t>
            </a:r>
            <a:r>
              <a:rPr lang="en-US" sz="2000" dirty="0"/>
              <a:t>. </a:t>
            </a:r>
            <a:r>
              <a:rPr lang="en-US" sz="2000" dirty="0" smtClean="0"/>
              <a:t>Wilson</a:t>
            </a:r>
            <a:r>
              <a:rPr lang="en-US" sz="2000" baseline="30000" dirty="0"/>
              <a:t>1</a:t>
            </a:r>
            <a:r>
              <a:rPr lang="en-US" sz="2000" dirty="0" smtClean="0"/>
              <a:t>, H.C</a:t>
            </a:r>
            <a:r>
              <a:rPr lang="en-US" sz="2000" dirty="0"/>
              <a:t>. Miles</a:t>
            </a:r>
            <a:r>
              <a:rPr lang="en-US" sz="2000" baseline="30000" dirty="0"/>
              <a:t>2</a:t>
            </a:r>
            <a:r>
              <a:rPr lang="en-US" sz="2000" dirty="0"/>
              <a:t>, </a:t>
            </a:r>
            <a:r>
              <a:rPr lang="en-US" sz="2000" dirty="0" smtClean="0"/>
              <a:t>L.F</a:t>
            </a:r>
            <a:r>
              <a:rPr lang="en-US" sz="2000" dirty="0"/>
              <a:t>. </a:t>
            </a:r>
            <a:r>
              <a:rPr lang="en-US" sz="2000" dirty="0" smtClean="0"/>
              <a:t>Williams</a:t>
            </a:r>
            <a:r>
              <a:rPr lang="en-US" sz="2000" baseline="30000" dirty="0"/>
              <a:t>1</a:t>
            </a:r>
            <a:r>
              <a:rPr lang="en-US" sz="2000" dirty="0" smtClean="0"/>
              <a:t>, B. Tiddeman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F. Labrosse</a:t>
            </a:r>
            <a:r>
              <a:rPr lang="en-US" sz="2000" baseline="30000" dirty="0"/>
              <a:t>2</a:t>
            </a:r>
            <a:r>
              <a:rPr lang="en-US" sz="2000" dirty="0" smtClean="0"/>
              <a:t>, S. </a:t>
            </a:r>
            <a:r>
              <a:rPr lang="en-US" sz="2000" dirty="0"/>
              <a:t>Griffiths</a:t>
            </a:r>
            <a:r>
              <a:rPr lang="en-US" sz="2000" baseline="30000" dirty="0"/>
              <a:t>3</a:t>
            </a:r>
            <a:r>
              <a:rPr lang="en-US" sz="2000" dirty="0"/>
              <a:t>, </a:t>
            </a:r>
            <a:r>
              <a:rPr lang="en-US" sz="2000" dirty="0" smtClean="0"/>
              <a:t>B. Edwards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, K. </a:t>
            </a:r>
            <a:r>
              <a:rPr lang="en-US" sz="2000" dirty="0"/>
              <a:t>Möller</a:t>
            </a:r>
            <a:r>
              <a:rPr lang="en-US" sz="2000" baseline="30000" dirty="0"/>
              <a:t>4</a:t>
            </a:r>
            <a:r>
              <a:rPr lang="en-US" sz="2000" dirty="0"/>
              <a:t>, </a:t>
            </a:r>
            <a:r>
              <a:rPr lang="en-US" sz="2000" dirty="0" smtClean="0"/>
              <a:t>R. Karl</a:t>
            </a:r>
            <a:r>
              <a:rPr lang="en-US" sz="2000" baseline="30000" dirty="0"/>
              <a:t>4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J.C</a:t>
            </a:r>
            <a:r>
              <a:rPr lang="en-US" sz="2000" dirty="0"/>
              <a:t>. </a:t>
            </a:r>
            <a:r>
              <a:rPr lang="en-US" sz="2000" dirty="0" smtClean="0"/>
              <a:t>Roberts</a:t>
            </a:r>
            <a:r>
              <a:rPr lang="en-US" sz="2000" baseline="30000" dirty="0"/>
              <a:t>1</a:t>
            </a:r>
            <a:r>
              <a:rPr lang="en-US" sz="20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US" sz="1400" baseline="30000" dirty="0" smtClean="0"/>
              <a:t>1</a:t>
            </a:r>
            <a:r>
              <a:rPr lang="en-US" sz="1400" dirty="0" smtClean="0"/>
              <a:t>School </a:t>
            </a:r>
            <a:r>
              <a:rPr lang="en-US" sz="1400" dirty="0"/>
              <a:t>of Computer Science, Bangor University, </a:t>
            </a:r>
            <a:r>
              <a:rPr lang="en-US" sz="1400" dirty="0" smtClean="0"/>
              <a:t>UK</a:t>
            </a:r>
          </a:p>
          <a:p>
            <a:pPr>
              <a:spcAft>
                <a:spcPts val="0"/>
              </a:spcAft>
            </a:pPr>
            <a:r>
              <a:rPr lang="en-US" sz="1400" baseline="30000" dirty="0" smtClean="0"/>
              <a:t>2</a:t>
            </a:r>
            <a:r>
              <a:rPr lang="en-US" sz="1400" dirty="0" smtClean="0"/>
              <a:t>Department </a:t>
            </a:r>
            <a:r>
              <a:rPr lang="en-US" sz="1400" dirty="0"/>
              <a:t>of Computer Science, </a:t>
            </a:r>
            <a:r>
              <a:rPr lang="en-US" sz="1400" dirty="0" err="1"/>
              <a:t>Aberystwyth</a:t>
            </a:r>
            <a:r>
              <a:rPr lang="en-US" sz="1400" dirty="0"/>
              <a:t> University, UK </a:t>
            </a:r>
          </a:p>
          <a:p>
            <a:pPr>
              <a:spcAft>
                <a:spcPts val="0"/>
              </a:spcAft>
            </a:pPr>
            <a:r>
              <a:rPr lang="en-US" sz="1400" baseline="30000" dirty="0"/>
              <a:t>3</a:t>
            </a:r>
            <a:r>
              <a:rPr lang="en-US" sz="1400" dirty="0" smtClean="0"/>
              <a:t>Department </a:t>
            </a:r>
            <a:r>
              <a:rPr lang="en-US" sz="1400" dirty="0"/>
              <a:t>of History, Politics and Philosophy, Manchester Metropolitan University, </a:t>
            </a:r>
            <a:r>
              <a:rPr lang="en-US" sz="1400" dirty="0" smtClean="0"/>
              <a:t>UK</a:t>
            </a:r>
          </a:p>
          <a:p>
            <a:pPr>
              <a:spcAft>
                <a:spcPts val="0"/>
              </a:spcAft>
            </a:pPr>
            <a:r>
              <a:rPr lang="en-US" sz="1400" dirty="0" smtClean="0"/>
              <a:t> </a:t>
            </a:r>
            <a:r>
              <a:rPr lang="en-US" sz="1400" baseline="30000" dirty="0"/>
              <a:t>4</a:t>
            </a:r>
            <a:r>
              <a:rPr lang="en-US" sz="1400" dirty="0" smtClean="0"/>
              <a:t>School </a:t>
            </a:r>
            <a:r>
              <a:rPr lang="en-US" sz="1400" dirty="0"/>
              <a:t>of History, Welsh History and Archaeology, Bangor University, UK </a:t>
            </a:r>
          </a:p>
        </p:txBody>
      </p:sp>
      <p:pic>
        <p:nvPicPr>
          <p:cNvPr id="15" name="Picture 14" descr="e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62" y="949248"/>
            <a:ext cx="3480197" cy="457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100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DigitalHeritage2013</vt:lpstr>
      <vt:lpstr>Community-driven generation of 3D and augmented web content for archaeology </vt:lpstr>
    </vt:vector>
  </TitlesOfParts>
  <Company>Fraunhofer IGD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Panagiotis Ritsos</cp:lastModifiedBy>
  <cp:revision>33</cp:revision>
  <dcterms:created xsi:type="dcterms:W3CDTF">2013-08-21T11:29:13Z</dcterms:created>
  <dcterms:modified xsi:type="dcterms:W3CDTF">2014-09-22T16:55:48Z</dcterms:modified>
</cp:coreProperties>
</file>