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8" d="100"/>
          <a:sy n="98" d="100"/>
        </p:scale>
        <p:origin x="70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mailto:kazim.pal@gmail.com" TargetMode="External"/><Relationship Id="rId7" Type="http://schemas.openxmlformats.org/officeDocument/2006/relationships/hyperlink" Target="mailto:holly.rushmeier@yale.edu" TargetMode="External"/><Relationship Id="rId2" Type="http://schemas.openxmlformats.org/officeDocument/2006/relationships/hyperlink" Target="mailto:ruggero.pintus@crs4.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nrico.gobbetti@crs4.it" TargetMode="External"/><Relationship Id="rId5" Type="http://schemas.openxmlformats.org/officeDocument/2006/relationships/hyperlink" Target="mailto:t.weyrich@ucl.ac.uk" TargetMode="External"/><Relationship Id="rId10" Type="http://schemas.openxmlformats.org/officeDocument/2006/relationships/image" Target="../media/image4.png"/><Relationship Id="rId4" Type="http://schemas.openxmlformats.org/officeDocument/2006/relationships/hyperlink" Target="mailto:ying.yang.yy368@yale.edu" TargetMode="Externa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85654" y="914400"/>
            <a:ext cx="6019800" cy="16764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Geometric Analysis in cultural heritage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303711" y="2777066"/>
            <a:ext cx="6513445" cy="2709334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latin typeface="Arial"/>
                <a:cs typeface="Arial"/>
              </a:rPr>
              <a:t>Ruggero Pintus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, </a:t>
            </a:r>
            <a:r>
              <a:rPr lang="de-DE" dirty="0" smtClean="0">
                <a:latin typeface="Arial"/>
                <a:cs typeface="Arial"/>
              </a:rPr>
              <a:t>Kazim Pal</a:t>
            </a:r>
            <a:r>
              <a:rPr lang="de-DE" baseline="30000" dirty="0">
                <a:latin typeface="Arial"/>
                <a:cs typeface="Arial"/>
              </a:rPr>
              <a:t>3</a:t>
            </a:r>
            <a:r>
              <a:rPr lang="de-DE" dirty="0" smtClean="0">
                <a:latin typeface="Arial"/>
                <a:cs typeface="Arial"/>
              </a:rPr>
              <a:t>, Ying </a:t>
            </a:r>
            <a:r>
              <a:rPr lang="de-DE" dirty="0">
                <a:latin typeface="Arial"/>
                <a:cs typeface="Arial"/>
              </a:rPr>
              <a:t>Yang</a:t>
            </a:r>
            <a:r>
              <a:rPr lang="de-DE" baseline="30000" dirty="0">
                <a:latin typeface="Arial"/>
                <a:cs typeface="Arial"/>
              </a:rPr>
              <a:t>2</a:t>
            </a:r>
            <a:r>
              <a:rPr lang="de-DE" dirty="0">
                <a:latin typeface="Arial"/>
                <a:cs typeface="Arial"/>
              </a:rPr>
              <a:t>, 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Tim Weyrich</a:t>
            </a:r>
            <a:r>
              <a:rPr lang="de-DE" baseline="30000" dirty="0">
                <a:latin typeface="Arial"/>
                <a:cs typeface="Arial"/>
              </a:rPr>
              <a:t>3</a:t>
            </a:r>
            <a:r>
              <a:rPr lang="de-DE" dirty="0" smtClean="0">
                <a:latin typeface="Arial"/>
                <a:cs typeface="Arial"/>
              </a:rPr>
              <a:t>, Enrico </a:t>
            </a:r>
            <a:r>
              <a:rPr lang="de-DE" dirty="0">
                <a:latin typeface="Arial"/>
                <a:cs typeface="Arial"/>
              </a:rPr>
              <a:t>Gobbetti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 and Holly Rushmeier</a:t>
            </a:r>
            <a:r>
              <a:rPr lang="de-DE" baseline="30000" dirty="0">
                <a:latin typeface="Arial"/>
                <a:cs typeface="Arial"/>
              </a:rPr>
              <a:t>2</a:t>
            </a:r>
          </a:p>
          <a:p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CRS4</a:t>
            </a:r>
          </a:p>
          <a:p>
            <a:r>
              <a:rPr lang="de-DE" baseline="30000" dirty="0">
                <a:latin typeface="Arial"/>
                <a:cs typeface="Arial"/>
              </a:rPr>
              <a:t>2</a:t>
            </a:r>
            <a:r>
              <a:rPr lang="de-DE" dirty="0">
                <a:latin typeface="Arial"/>
                <a:cs typeface="Arial"/>
              </a:rPr>
              <a:t>Yale </a:t>
            </a:r>
            <a:r>
              <a:rPr lang="de-DE" dirty="0" smtClean="0">
                <a:latin typeface="Arial"/>
                <a:cs typeface="Arial"/>
              </a:rPr>
              <a:t>University</a:t>
            </a:r>
          </a:p>
          <a:p>
            <a:r>
              <a:rPr lang="de-DE" baseline="30000" dirty="0" smtClean="0">
                <a:latin typeface="Arial"/>
                <a:cs typeface="Arial"/>
              </a:rPr>
              <a:t>3</a:t>
            </a:r>
            <a:r>
              <a:rPr lang="de-DE" dirty="0" smtClean="0">
                <a:latin typeface="Arial"/>
                <a:cs typeface="Arial"/>
              </a:rPr>
              <a:t>University College London</a:t>
            </a:r>
            <a:endParaRPr lang="de-DE" dirty="0">
              <a:latin typeface="Arial"/>
              <a:cs typeface="Arial"/>
            </a:endParaRPr>
          </a:p>
          <a:p>
            <a:pPr marL="0" lvl="1"/>
            <a:r>
              <a:rPr lang="en-US" sz="1600" dirty="0" smtClean="0">
                <a:hlinkClick r:id="rId2"/>
              </a:rPr>
              <a:t>ruggero.pintus@crs4.it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3"/>
              </a:rPr>
              <a:t>kazim.pal@gmail.com</a:t>
            </a:r>
            <a:r>
              <a:rPr lang="en-US" sz="1600" dirty="0" smtClean="0"/>
              <a:t>,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hlinkClick r:id="rId4"/>
              </a:rPr>
              <a:t>ying.yang.yy368@yale.edu</a:t>
            </a:r>
            <a:r>
              <a:rPr lang="en-US" sz="1600" dirty="0"/>
              <a:t>, </a:t>
            </a:r>
            <a:r>
              <a:rPr lang="en-US" sz="1600" dirty="0" smtClean="0">
                <a:hlinkClick r:id="rId5"/>
              </a:rPr>
              <a:t>t.weyrich@ucl.ac.uk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6"/>
              </a:rPr>
              <a:t>enrico.gobbetti@crs4.it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7"/>
              </a:rPr>
              <a:t>holly.rushmeier@yale.edu</a:t>
            </a:r>
            <a:r>
              <a:rPr lang="en-US" sz="1600" dirty="0" smtClean="0"/>
              <a:t>  </a:t>
            </a:r>
            <a:endParaRPr lang="en-US" sz="2000" dirty="0"/>
          </a:p>
        </p:txBody>
      </p:sp>
      <p:pic>
        <p:nvPicPr>
          <p:cNvPr id="1026" name="Picture 2" descr="http://www.economicsonthemove.org/wp-content/uploads/2014/01/yal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32" y="1865455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2" y="547976"/>
            <a:ext cx="2880000" cy="8349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2" y="4507975"/>
            <a:ext cx="2880000" cy="89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/>
    </mc:Choice>
    <mc:Fallback xmlns="">
      <p:transition advClick="0" advTm="6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90074" y="1089"/>
            <a:ext cx="7752769" cy="46164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eview </a:t>
            </a:r>
            <a:r>
              <a:rPr lang="en-US" dirty="0"/>
              <a:t>of recent techniques for </a:t>
            </a:r>
            <a:r>
              <a:rPr lang="en-US" dirty="0" smtClean="0"/>
              <a:t>geometric </a:t>
            </a:r>
            <a:r>
              <a:rPr lang="en-US" dirty="0"/>
              <a:t>analysis in cultural heritage </a:t>
            </a:r>
            <a:r>
              <a:rPr lang="en-US" dirty="0" smtClean="0"/>
              <a:t>applications</a:t>
            </a:r>
          </a:p>
          <a:p>
            <a:pPr marL="0" indent="0">
              <a:buNone/>
            </a:pPr>
            <a:r>
              <a:rPr lang="en-US" dirty="0" smtClean="0"/>
              <a:t>Classification </a:t>
            </a:r>
            <a:r>
              <a:rPr lang="en-US" dirty="0"/>
              <a:t>criteria based </a:t>
            </a:r>
            <a:r>
              <a:rPr lang="en-US" dirty="0" smtClean="0"/>
              <a:t>on: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- the </a:t>
            </a:r>
            <a:r>
              <a:rPr lang="en-US" sz="1800" dirty="0"/>
              <a:t>geometric scale at </a:t>
            </a:r>
            <a:r>
              <a:rPr lang="en-US" sz="1800" dirty="0" smtClean="0"/>
              <a:t>which the </a:t>
            </a:r>
            <a:r>
              <a:rPr lang="en-US" sz="1800" dirty="0"/>
              <a:t>analysis is </a:t>
            </a:r>
            <a:r>
              <a:rPr lang="en-US" sz="1800" dirty="0" smtClean="0"/>
              <a:t>performed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- </a:t>
            </a:r>
            <a:r>
              <a:rPr lang="en-US" sz="1800" dirty="0"/>
              <a:t>the cardinality of the relationships </a:t>
            </a:r>
            <a:r>
              <a:rPr lang="en-US" sz="1800" dirty="0" smtClean="0"/>
              <a:t>among studied </a:t>
            </a:r>
            <a:r>
              <a:rPr lang="en-US" sz="1800" dirty="0"/>
              <a:t>object </a:t>
            </a:r>
            <a:r>
              <a:rPr lang="en-US" sz="1800" dirty="0" smtClean="0"/>
              <a:t>parts</a:t>
            </a:r>
          </a:p>
          <a:p>
            <a:pPr marL="0" indent="0">
              <a:buNone/>
            </a:pPr>
            <a:r>
              <a:rPr lang="en-US" dirty="0" smtClean="0"/>
              <a:t>The problems considered include: </a:t>
            </a:r>
          </a:p>
          <a:p>
            <a:pPr marL="0" indent="0">
              <a:buNone/>
            </a:pPr>
            <a:r>
              <a:rPr lang="en-US" sz="1800" dirty="0" smtClean="0"/>
              <a:t>	- Shape </a:t>
            </a:r>
            <a:r>
              <a:rPr lang="en-US" sz="1800" dirty="0"/>
              <a:t>perception </a:t>
            </a:r>
            <a:r>
              <a:rPr lang="en-US" sz="1800" dirty="0" smtClean="0"/>
              <a:t>enhancement</a:t>
            </a:r>
          </a:p>
          <a:p>
            <a:pPr marL="0" indent="0">
              <a:buNone/>
            </a:pPr>
            <a:r>
              <a:rPr lang="en-US" sz="1800" dirty="0" smtClean="0"/>
              <a:t>	- Restoration </a:t>
            </a:r>
            <a:r>
              <a:rPr lang="en-US" sz="1800" dirty="0"/>
              <a:t>and preservation </a:t>
            </a:r>
            <a:r>
              <a:rPr lang="en-US" sz="1800" dirty="0" smtClean="0"/>
              <a:t>support</a:t>
            </a:r>
          </a:p>
          <a:p>
            <a:pPr marL="0" indent="0">
              <a:buNone/>
            </a:pPr>
            <a:r>
              <a:rPr lang="en-US" sz="1800" dirty="0" smtClean="0"/>
              <a:t>	- Monitoring </a:t>
            </a:r>
            <a:r>
              <a:rPr lang="en-US" sz="1800" dirty="0"/>
              <a:t>over </a:t>
            </a:r>
            <a:r>
              <a:rPr lang="en-US" sz="1800" dirty="0" smtClean="0"/>
              <a:t>time</a:t>
            </a:r>
          </a:p>
          <a:p>
            <a:pPr marL="0" indent="0">
              <a:buNone/>
            </a:pPr>
            <a:r>
              <a:rPr lang="en-US" sz="1800" dirty="0" smtClean="0"/>
              <a:t>	- Object interpretation</a:t>
            </a:r>
          </a:p>
          <a:p>
            <a:pPr marL="0" indent="0">
              <a:buNone/>
            </a:pPr>
            <a:r>
              <a:rPr lang="en-US" sz="1800" dirty="0" smtClean="0"/>
              <a:t>	- Collection analysis</a:t>
            </a:r>
          </a:p>
          <a:p>
            <a:pPr marL="0" indent="0">
              <a:buNone/>
            </a:pPr>
            <a:r>
              <a:rPr lang="en-US" dirty="0"/>
              <a:t>We discuss open problems and future </a:t>
            </a:r>
            <a:r>
              <a:rPr lang="en-US" dirty="0" smtClean="0"/>
              <a:t>perspectives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41" y="206536"/>
            <a:ext cx="2312729" cy="1228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41" y="3113838"/>
            <a:ext cx="4049433" cy="13054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41" y="1637518"/>
            <a:ext cx="2312729" cy="119884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707" y="372582"/>
            <a:ext cx="1715694" cy="23405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4" y="4811362"/>
            <a:ext cx="5550019" cy="13192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861" y="4896806"/>
            <a:ext cx="1547736" cy="14624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738" y="2489422"/>
            <a:ext cx="2219394" cy="28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3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56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 3</vt:lpstr>
      <vt:lpstr>DigitalHeritage2013</vt:lpstr>
      <vt:lpstr>Geometric Analysis in cultural heritage</vt:lpstr>
      <vt:lpstr>Titel</vt:lpstr>
    </vt:vector>
  </TitlesOfParts>
  <Company>Fraunhofer IGD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Ruggero</cp:lastModifiedBy>
  <cp:revision>47</cp:revision>
  <dcterms:created xsi:type="dcterms:W3CDTF">2013-08-21T11:29:13Z</dcterms:created>
  <dcterms:modified xsi:type="dcterms:W3CDTF">2014-09-10T14:23:13Z</dcterms:modified>
</cp:coreProperties>
</file>