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jfbsXdrV7RMdKn9MO1TF42RRfgt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6" name="Google Shape;17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 name="Google Shape;11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5" name="Google Shape;12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3" name="Google Shape;14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1" name="Google Shape;15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0" name="Google Shape;16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4"/>
        <p:cNvGrpSpPr/>
        <p:nvPr/>
      </p:nvGrpSpPr>
      <p:grpSpPr>
        <a:xfrm>
          <a:off x="0" y="0"/>
          <a:ext cx="0" cy="0"/>
          <a:chOff x="0" y="0"/>
          <a:chExt cx="0" cy="0"/>
        </a:xfrm>
      </p:grpSpPr>
      <p:sp>
        <p:nvSpPr>
          <p:cNvPr id="15" name="Google Shape;15;p14"/>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4"/>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14"/>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262626"/>
              </a:buClr>
              <a:buSzPts val="8000"/>
              <a:buFont typeface="Calibri"/>
              <a:buNone/>
              <a:defRPr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14"/>
          <p:cNvSpPr txBox="1">
            <a:spLocks noGrp="1"/>
          </p:cNvSpPr>
          <p:nvPr>
            <p:ph type="subTitle" idx="1"/>
          </p:nvPr>
        </p:nvSpPr>
        <p:spPr>
          <a:xfrm>
            <a:off x="1100051" y="4455620"/>
            <a:ext cx="10058400" cy="11430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lvl="1" algn="ctr">
              <a:lnSpc>
                <a:spcPct val="90000"/>
              </a:lnSpc>
              <a:spcBef>
                <a:spcPts val="200"/>
              </a:spcBef>
              <a:spcAft>
                <a:spcPts val="0"/>
              </a:spcAft>
              <a:buSzPts val="2400"/>
              <a:buNone/>
              <a:defRPr sz="2400"/>
            </a:lvl2pPr>
            <a:lvl3pPr lvl="2" algn="ctr">
              <a:lnSpc>
                <a:spcPct val="90000"/>
              </a:lnSpc>
              <a:spcBef>
                <a:spcPts val="400"/>
              </a:spcBef>
              <a:spcAft>
                <a:spcPts val="0"/>
              </a:spcAft>
              <a:buSzPts val="2400"/>
              <a:buNone/>
              <a:defRPr sz="2400"/>
            </a:lvl3pPr>
            <a:lvl4pPr lvl="3" algn="ctr">
              <a:lnSpc>
                <a:spcPct val="90000"/>
              </a:lnSpc>
              <a:spcBef>
                <a:spcPts val="400"/>
              </a:spcBef>
              <a:spcAft>
                <a:spcPts val="0"/>
              </a:spcAft>
              <a:buSzPts val="2000"/>
              <a:buNone/>
              <a:defRPr sz="2000"/>
            </a:lvl4pPr>
            <a:lvl5pPr lvl="4" algn="ctr">
              <a:lnSpc>
                <a:spcPct val="90000"/>
              </a:lnSpc>
              <a:spcBef>
                <a:spcPts val="400"/>
              </a:spcBef>
              <a:spcAft>
                <a:spcPts val="0"/>
              </a:spcAft>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sp>
        <p:nvSpPr>
          <p:cNvPr id="19" name="Google Shape;19;p14"/>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4"/>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4"/>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22" name="Google Shape;22;p14"/>
          <p:cNvCxnSpPr/>
          <p:nvPr/>
        </p:nvCxnSpPr>
        <p:spPr>
          <a:xfrm>
            <a:off x="1207658" y="4343400"/>
            <a:ext cx="9875520" cy="0"/>
          </a:xfrm>
          <a:prstGeom prst="straightConnector1">
            <a:avLst/>
          </a:prstGeom>
          <a:noFill/>
          <a:ln w="9525" cap="flat" cmpd="sng">
            <a:solidFill>
              <a:srgbClr val="7F7F7F"/>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23"/>
          <p:cNvSpPr txBox="1">
            <a:spLocks noGrp="1"/>
          </p:cNvSpPr>
          <p:nvPr>
            <p:ph type="body" idx="1"/>
          </p:nvPr>
        </p:nvSpPr>
        <p:spPr>
          <a:xfrm rot="5400000">
            <a:off x="4114800" y="-1171786"/>
            <a:ext cx="4023360" cy="10058400"/>
          </a:xfrm>
          <a:prstGeom prst="rect">
            <a:avLst/>
          </a:prstGeom>
          <a:noFill/>
          <a:ln>
            <a:noFill/>
          </a:ln>
        </p:spPr>
        <p:txBody>
          <a:bodyPr spcFirstLastPara="1" wrap="square" lIns="45700" tIns="0" rIns="45700" bIns="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86" name="Google Shape;86;p2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24"/>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4"/>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4"/>
          <p:cNvSpPr txBox="1">
            <a:spLocks noGrp="1"/>
          </p:cNvSpPr>
          <p:nvPr>
            <p:ph type="title"/>
          </p:nvPr>
        </p:nvSpPr>
        <p:spPr>
          <a:xfrm rot="5400000">
            <a:off x="7160640" y="1979039"/>
            <a:ext cx="5757421" cy="262890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3" name="Google Shape;93;p24"/>
          <p:cNvSpPr txBox="1">
            <a:spLocks noGrp="1"/>
          </p:cNvSpPr>
          <p:nvPr>
            <p:ph type="body" idx="1"/>
          </p:nvPr>
        </p:nvSpPr>
        <p:spPr>
          <a:xfrm rot="5400000">
            <a:off x="1826639" y="-573661"/>
            <a:ext cx="5757422" cy="7734300"/>
          </a:xfrm>
          <a:prstGeom prst="rect">
            <a:avLst/>
          </a:prstGeom>
          <a:noFill/>
          <a:ln>
            <a:noFill/>
          </a:ln>
        </p:spPr>
        <p:txBody>
          <a:bodyPr spcFirstLastPara="1" wrap="square" lIns="45700" tIns="0" rIns="45700" bIns="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94" name="Google Shape;94;p24"/>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24"/>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24"/>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48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5"/>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26" name="Google Shape;26;p15"/>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5"/>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5"/>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9"/>
        <p:cNvGrpSpPr/>
        <p:nvPr/>
      </p:nvGrpSpPr>
      <p:grpSpPr>
        <a:xfrm>
          <a:off x="0" y="0"/>
          <a:ext cx="0" cy="0"/>
          <a:chOff x="0" y="0"/>
          <a:chExt cx="0" cy="0"/>
        </a:xfrm>
      </p:grpSpPr>
      <p:sp>
        <p:nvSpPr>
          <p:cNvPr id="30" name="Google Shape;30;p16"/>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6"/>
          <p:cNvSpPr txBox="1">
            <a:spLocks noGrp="1"/>
          </p:cNvSpPr>
          <p:nvPr>
            <p:ph type="body" idx="1"/>
          </p:nvPr>
        </p:nvSpPr>
        <p:spPr>
          <a:xfrm>
            <a:off x="1097280" y="1846052"/>
            <a:ext cx="4937760" cy="736282"/>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200"/>
              </a:spcBef>
              <a:spcAft>
                <a:spcPts val="0"/>
              </a:spcAft>
              <a:buSzPts val="2000"/>
              <a:buNone/>
              <a:defRPr sz="2000" b="0" cap="none">
                <a:solidFill>
                  <a:schemeClr val="dk2"/>
                </a:solidFill>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32" name="Google Shape;32;p16"/>
          <p:cNvSpPr txBox="1">
            <a:spLocks noGrp="1"/>
          </p:cNvSpPr>
          <p:nvPr>
            <p:ph type="body" idx="2"/>
          </p:nvPr>
        </p:nvSpPr>
        <p:spPr>
          <a:xfrm>
            <a:off x="1097280" y="2582334"/>
            <a:ext cx="4937760" cy="337820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3" name="Google Shape;33;p16"/>
          <p:cNvSpPr txBox="1">
            <a:spLocks noGrp="1"/>
          </p:cNvSpPr>
          <p:nvPr>
            <p:ph type="body" idx="3"/>
          </p:nvPr>
        </p:nvSpPr>
        <p:spPr>
          <a:xfrm>
            <a:off x="6217920" y="1846052"/>
            <a:ext cx="4937760" cy="736282"/>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200"/>
              </a:spcBef>
              <a:spcAft>
                <a:spcPts val="0"/>
              </a:spcAft>
              <a:buSzPts val="2000"/>
              <a:buNone/>
              <a:defRPr sz="2000" b="0" cap="none">
                <a:solidFill>
                  <a:schemeClr val="dk2"/>
                </a:solidFill>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34" name="Google Shape;34;p16"/>
          <p:cNvSpPr txBox="1">
            <a:spLocks noGrp="1"/>
          </p:cNvSpPr>
          <p:nvPr>
            <p:ph type="body" idx="4"/>
          </p:nvPr>
        </p:nvSpPr>
        <p:spPr>
          <a:xfrm>
            <a:off x="6217920" y="2582334"/>
            <a:ext cx="4937760" cy="337820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5" name="Google Shape;35;p16"/>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6"/>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16"/>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lt1"/>
        </a:solidFill>
        <a:effectLst/>
      </p:bgPr>
    </p:bg>
    <p:spTree>
      <p:nvGrpSpPr>
        <p:cNvPr id="1" name="Shape 38"/>
        <p:cNvGrpSpPr/>
        <p:nvPr/>
      </p:nvGrpSpPr>
      <p:grpSpPr>
        <a:xfrm>
          <a:off x="0" y="0"/>
          <a:ext cx="0" cy="0"/>
          <a:chOff x="0" y="0"/>
          <a:chExt cx="0" cy="0"/>
        </a:xfrm>
      </p:grpSpPr>
      <p:sp>
        <p:nvSpPr>
          <p:cNvPr id="39" name="Google Shape;39;p17"/>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17"/>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17"/>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262626"/>
              </a:buClr>
              <a:buSzPts val="8000"/>
              <a:buFont typeface="Calibri"/>
              <a:buNone/>
              <a:defRPr sz="8000" b="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7"/>
          <p:cNvSpPr txBox="1">
            <a:spLocks noGrp="1"/>
          </p:cNvSpPr>
          <p:nvPr>
            <p:ph type="body" idx="1"/>
          </p:nvPr>
        </p:nvSpPr>
        <p:spPr>
          <a:xfrm>
            <a:off x="1097280" y="4453128"/>
            <a:ext cx="10058400" cy="11430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marL="914400" lvl="1" indent="-228600" algn="l">
              <a:lnSpc>
                <a:spcPct val="90000"/>
              </a:lnSpc>
              <a:spcBef>
                <a:spcPts val="200"/>
              </a:spcBef>
              <a:spcAft>
                <a:spcPts val="0"/>
              </a:spcAft>
              <a:buSzPts val="1800"/>
              <a:buNone/>
              <a:defRPr sz="1800">
                <a:solidFill>
                  <a:srgbClr val="888888"/>
                </a:solidFill>
              </a:defRPr>
            </a:lvl2pPr>
            <a:lvl3pPr marL="1371600" lvl="2" indent="-228600" algn="l">
              <a:lnSpc>
                <a:spcPct val="90000"/>
              </a:lnSpc>
              <a:spcBef>
                <a:spcPts val="400"/>
              </a:spcBef>
              <a:spcAft>
                <a:spcPts val="0"/>
              </a:spcAft>
              <a:buSzPts val="1600"/>
              <a:buNone/>
              <a:defRPr sz="1600">
                <a:solidFill>
                  <a:srgbClr val="888888"/>
                </a:solidFill>
              </a:defRPr>
            </a:lvl3pPr>
            <a:lvl4pPr marL="1828800" lvl="3" indent="-228600" algn="l">
              <a:lnSpc>
                <a:spcPct val="90000"/>
              </a:lnSpc>
              <a:spcBef>
                <a:spcPts val="400"/>
              </a:spcBef>
              <a:spcAft>
                <a:spcPts val="0"/>
              </a:spcAft>
              <a:buSzPts val="1400"/>
              <a:buNone/>
              <a:defRPr sz="1400">
                <a:solidFill>
                  <a:srgbClr val="888888"/>
                </a:solidFill>
              </a:defRPr>
            </a:lvl4pPr>
            <a:lvl5pPr marL="2286000" lvl="4" indent="-228600" algn="l">
              <a:lnSpc>
                <a:spcPct val="90000"/>
              </a:lnSpc>
              <a:spcBef>
                <a:spcPts val="400"/>
              </a:spcBef>
              <a:spcAft>
                <a:spcPts val="0"/>
              </a:spcAft>
              <a:buSzPts val="1400"/>
              <a:buNone/>
              <a:defRPr sz="1400">
                <a:solidFill>
                  <a:srgbClr val="888888"/>
                </a:solidFill>
              </a:defRPr>
            </a:lvl5pPr>
            <a:lvl6pPr marL="2743200" lvl="5" indent="-228600" algn="l">
              <a:lnSpc>
                <a:spcPct val="90000"/>
              </a:lnSpc>
              <a:spcBef>
                <a:spcPts val="400"/>
              </a:spcBef>
              <a:spcAft>
                <a:spcPts val="0"/>
              </a:spcAft>
              <a:buSzPts val="1400"/>
              <a:buNone/>
              <a:defRPr sz="1400">
                <a:solidFill>
                  <a:srgbClr val="888888"/>
                </a:solidFill>
              </a:defRPr>
            </a:lvl6pPr>
            <a:lvl7pPr marL="3200400" lvl="6" indent="-228600" algn="l">
              <a:lnSpc>
                <a:spcPct val="90000"/>
              </a:lnSpc>
              <a:spcBef>
                <a:spcPts val="400"/>
              </a:spcBef>
              <a:spcAft>
                <a:spcPts val="0"/>
              </a:spcAft>
              <a:buSzPts val="1400"/>
              <a:buNone/>
              <a:defRPr sz="1400">
                <a:solidFill>
                  <a:srgbClr val="888888"/>
                </a:solidFill>
              </a:defRPr>
            </a:lvl7pPr>
            <a:lvl8pPr marL="3657600" lvl="7" indent="-228600" algn="l">
              <a:lnSpc>
                <a:spcPct val="90000"/>
              </a:lnSpc>
              <a:spcBef>
                <a:spcPts val="400"/>
              </a:spcBef>
              <a:spcAft>
                <a:spcPts val="0"/>
              </a:spcAft>
              <a:buSzPts val="1400"/>
              <a:buNone/>
              <a:defRPr sz="1400">
                <a:solidFill>
                  <a:srgbClr val="888888"/>
                </a:solidFill>
              </a:defRPr>
            </a:lvl8pPr>
            <a:lvl9pPr marL="4114800" lvl="8" indent="-228600" algn="l">
              <a:lnSpc>
                <a:spcPct val="90000"/>
              </a:lnSpc>
              <a:spcBef>
                <a:spcPts val="400"/>
              </a:spcBef>
              <a:spcAft>
                <a:spcPts val="400"/>
              </a:spcAft>
              <a:buSzPts val="1400"/>
              <a:buNone/>
              <a:defRPr sz="1400">
                <a:solidFill>
                  <a:srgbClr val="888888"/>
                </a:solidFill>
              </a:defRPr>
            </a:lvl9pPr>
          </a:lstStyle>
          <a:p>
            <a:endParaRPr/>
          </a:p>
        </p:txBody>
      </p:sp>
      <p:sp>
        <p:nvSpPr>
          <p:cNvPr id="43" name="Google Shape;43;p17"/>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7"/>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7"/>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46" name="Google Shape;46;p17"/>
          <p:cNvCxnSpPr/>
          <p:nvPr/>
        </p:nvCxnSpPr>
        <p:spPr>
          <a:xfrm>
            <a:off x="1207658" y="4343400"/>
            <a:ext cx="9875520" cy="0"/>
          </a:xfrm>
          <a:prstGeom prst="straightConnector1">
            <a:avLst/>
          </a:prstGeom>
          <a:noFill/>
          <a:ln w="9525" cap="flat" cmpd="sng">
            <a:solidFill>
              <a:srgbClr val="7F7F7F"/>
            </a:solidFill>
            <a:prstDash val="solid"/>
            <a:round/>
            <a:headEnd type="none" w="sm" len="sm"/>
            <a:tailEnd type="none" w="sm" len="sm"/>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1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18"/>
          <p:cNvSpPr txBox="1">
            <a:spLocks noGrp="1"/>
          </p:cNvSpPr>
          <p:nvPr>
            <p:ph type="body" idx="1"/>
          </p:nvPr>
        </p:nvSpPr>
        <p:spPr>
          <a:xfrm>
            <a:off x="1097279" y="1845734"/>
            <a:ext cx="493776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0" name="Google Shape;50;p18"/>
          <p:cNvSpPr txBox="1">
            <a:spLocks noGrp="1"/>
          </p:cNvSpPr>
          <p:nvPr>
            <p:ph type="body" idx="2"/>
          </p:nvPr>
        </p:nvSpPr>
        <p:spPr>
          <a:xfrm>
            <a:off x="6217920" y="1845735"/>
            <a:ext cx="493776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1" name="Google Shape;51;p18"/>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8"/>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8"/>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19"/>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9"/>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9"/>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9"/>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59"/>
        <p:cNvGrpSpPr/>
        <p:nvPr/>
      </p:nvGrpSpPr>
      <p:grpSpPr>
        <a:xfrm>
          <a:off x="0" y="0"/>
          <a:ext cx="0" cy="0"/>
          <a:chOff x="0" y="0"/>
          <a:chExt cx="0" cy="0"/>
        </a:xfrm>
      </p:grpSpPr>
      <p:sp>
        <p:nvSpPr>
          <p:cNvPr id="60" name="Google Shape;60;p20"/>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0"/>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0"/>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0"/>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0"/>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5"/>
        <p:cNvGrpSpPr/>
        <p:nvPr/>
      </p:nvGrpSpPr>
      <p:grpSpPr>
        <a:xfrm>
          <a:off x="0" y="0"/>
          <a:ext cx="0" cy="0"/>
          <a:chOff x="0" y="0"/>
          <a:chExt cx="0" cy="0"/>
        </a:xfrm>
      </p:grpSpPr>
      <p:sp>
        <p:nvSpPr>
          <p:cNvPr id="66" name="Google Shape;66;p21"/>
          <p:cNvSpPr/>
          <p:nvPr/>
        </p:nvSpPr>
        <p:spPr>
          <a:xfrm>
            <a:off x="16" y="0"/>
            <a:ext cx="4050791" cy="6858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1"/>
          <p:cNvSpPr/>
          <p:nvPr/>
        </p:nvSpPr>
        <p:spPr>
          <a:xfrm>
            <a:off x="4040071" y="0"/>
            <a:ext cx="64008"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1"/>
          <p:cNvSpPr txBox="1">
            <a:spLocks noGrp="1"/>
          </p:cNvSpPr>
          <p:nvPr>
            <p:ph type="title"/>
          </p:nvPr>
        </p:nvSpPr>
        <p:spPr>
          <a:xfrm>
            <a:off x="457200" y="594359"/>
            <a:ext cx="3200400" cy="228600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FFFFFF"/>
              </a:buClr>
              <a:buSzPts val="3600"/>
              <a:buFont typeface="Calibri"/>
              <a:buNone/>
              <a:defRPr sz="3600" b="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21"/>
          <p:cNvSpPr txBox="1">
            <a:spLocks noGrp="1"/>
          </p:cNvSpPr>
          <p:nvPr>
            <p:ph type="body" idx="1"/>
          </p:nvPr>
        </p:nvSpPr>
        <p:spPr>
          <a:xfrm>
            <a:off x="4800600" y="731520"/>
            <a:ext cx="6492240" cy="525780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0" name="Google Shape;70;p21"/>
          <p:cNvSpPr txBox="1">
            <a:spLocks noGrp="1"/>
          </p:cNvSpPr>
          <p:nvPr>
            <p:ph type="body" idx="2"/>
          </p:nvPr>
        </p:nvSpPr>
        <p:spPr>
          <a:xfrm>
            <a:off x="457200" y="2926080"/>
            <a:ext cx="3200400" cy="3379124"/>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200"/>
              </a:spcBef>
              <a:spcAft>
                <a:spcPts val="0"/>
              </a:spcAft>
              <a:buSzPts val="1500"/>
              <a:buNone/>
              <a:defRPr sz="1500">
                <a:solidFill>
                  <a:srgbClr val="FFFFFF"/>
                </a:solidFill>
              </a:defRPr>
            </a:lvl1pPr>
            <a:lvl2pPr marL="914400" lvl="1" indent="-228600" algn="l">
              <a:lnSpc>
                <a:spcPct val="90000"/>
              </a:lnSpc>
              <a:spcBef>
                <a:spcPts val="200"/>
              </a:spcBef>
              <a:spcAft>
                <a:spcPts val="0"/>
              </a:spcAft>
              <a:buSzPts val="1200"/>
              <a:buNone/>
              <a:defRPr sz="1200"/>
            </a:lvl2pPr>
            <a:lvl3pPr marL="1371600" lvl="2" indent="-228600" algn="l">
              <a:lnSpc>
                <a:spcPct val="90000"/>
              </a:lnSpc>
              <a:spcBef>
                <a:spcPts val="400"/>
              </a:spcBef>
              <a:spcAft>
                <a:spcPts val="0"/>
              </a:spcAft>
              <a:buSzPts val="1000"/>
              <a:buNone/>
              <a:defRPr sz="1000"/>
            </a:lvl3pPr>
            <a:lvl4pPr marL="1828800" lvl="3" indent="-228600" algn="l">
              <a:lnSpc>
                <a:spcPct val="90000"/>
              </a:lnSpc>
              <a:spcBef>
                <a:spcPts val="400"/>
              </a:spcBef>
              <a:spcAft>
                <a:spcPts val="0"/>
              </a:spcAft>
              <a:buSzPts val="900"/>
              <a:buNone/>
              <a:defRPr sz="900"/>
            </a:lvl4pPr>
            <a:lvl5pPr marL="2286000" lvl="4" indent="-228600" algn="l">
              <a:lnSpc>
                <a:spcPct val="90000"/>
              </a:lnSpc>
              <a:spcBef>
                <a:spcPts val="400"/>
              </a:spcBef>
              <a:spcAft>
                <a:spcPts val="0"/>
              </a:spcAft>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71" name="Google Shape;71;p21"/>
          <p:cNvSpPr txBox="1">
            <a:spLocks noGrp="1"/>
          </p:cNvSpPr>
          <p:nvPr>
            <p:ph type="dt" idx="10"/>
          </p:nvPr>
        </p:nvSpPr>
        <p:spPr>
          <a:xfrm>
            <a:off x="465512" y="6459785"/>
            <a:ext cx="261851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1"/>
          <p:cNvSpPr txBox="1">
            <a:spLocks noGrp="1"/>
          </p:cNvSpPr>
          <p:nvPr>
            <p:ph type="ftr" idx="11"/>
          </p:nvPr>
        </p:nvSpPr>
        <p:spPr>
          <a:xfrm>
            <a:off x="4800600" y="6459785"/>
            <a:ext cx="4648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1"/>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50" b="0" i="0" u="none" strike="noStrike" cap="none">
                <a:solidFill>
                  <a:schemeClr val="dk2"/>
                </a:solidFill>
                <a:latin typeface="Calibri"/>
                <a:ea typeface="Calibri"/>
                <a:cs typeface="Calibri"/>
                <a:sym typeface="Calibri"/>
              </a:defRPr>
            </a:lvl1pPr>
            <a:lvl2pPr marL="0" lvl="1" indent="0" algn="r">
              <a:spcBef>
                <a:spcPts val="0"/>
              </a:spcBef>
              <a:buNone/>
              <a:defRPr sz="1050" b="0" i="0" u="none" strike="noStrike" cap="none">
                <a:solidFill>
                  <a:schemeClr val="dk2"/>
                </a:solidFill>
                <a:latin typeface="Calibri"/>
                <a:ea typeface="Calibri"/>
                <a:cs typeface="Calibri"/>
                <a:sym typeface="Calibri"/>
              </a:defRPr>
            </a:lvl2pPr>
            <a:lvl3pPr marL="0" lvl="2" indent="0" algn="r">
              <a:spcBef>
                <a:spcPts val="0"/>
              </a:spcBef>
              <a:buNone/>
              <a:defRPr sz="1050" b="0" i="0" u="none" strike="noStrike" cap="none">
                <a:solidFill>
                  <a:schemeClr val="dk2"/>
                </a:solidFill>
                <a:latin typeface="Calibri"/>
                <a:ea typeface="Calibri"/>
                <a:cs typeface="Calibri"/>
                <a:sym typeface="Calibri"/>
              </a:defRPr>
            </a:lvl3pPr>
            <a:lvl4pPr marL="0" lvl="3" indent="0" algn="r">
              <a:spcBef>
                <a:spcPts val="0"/>
              </a:spcBef>
              <a:buNone/>
              <a:defRPr sz="1050" b="0" i="0" u="none" strike="noStrike" cap="none">
                <a:solidFill>
                  <a:schemeClr val="dk2"/>
                </a:solidFill>
                <a:latin typeface="Calibri"/>
                <a:ea typeface="Calibri"/>
                <a:cs typeface="Calibri"/>
                <a:sym typeface="Calibri"/>
              </a:defRPr>
            </a:lvl4pPr>
            <a:lvl5pPr marL="0" lvl="4" indent="0" algn="r">
              <a:spcBef>
                <a:spcPts val="0"/>
              </a:spcBef>
              <a:buNone/>
              <a:defRPr sz="1050" b="0" i="0" u="none" strike="noStrike" cap="none">
                <a:solidFill>
                  <a:schemeClr val="dk2"/>
                </a:solidFill>
                <a:latin typeface="Calibri"/>
                <a:ea typeface="Calibri"/>
                <a:cs typeface="Calibri"/>
                <a:sym typeface="Calibri"/>
              </a:defRPr>
            </a:lvl5pPr>
            <a:lvl6pPr marL="0" lvl="5" indent="0" algn="r">
              <a:spcBef>
                <a:spcPts val="0"/>
              </a:spcBef>
              <a:buNone/>
              <a:defRPr sz="1050" b="0" i="0" u="none" strike="noStrike" cap="none">
                <a:solidFill>
                  <a:schemeClr val="dk2"/>
                </a:solidFill>
                <a:latin typeface="Calibri"/>
                <a:ea typeface="Calibri"/>
                <a:cs typeface="Calibri"/>
                <a:sym typeface="Calibri"/>
              </a:defRPr>
            </a:lvl6pPr>
            <a:lvl7pPr marL="0" lvl="6" indent="0" algn="r">
              <a:spcBef>
                <a:spcPts val="0"/>
              </a:spcBef>
              <a:buNone/>
              <a:defRPr sz="1050" b="0" i="0" u="none" strike="noStrike" cap="none">
                <a:solidFill>
                  <a:schemeClr val="dk2"/>
                </a:solidFill>
                <a:latin typeface="Calibri"/>
                <a:ea typeface="Calibri"/>
                <a:cs typeface="Calibri"/>
                <a:sym typeface="Calibri"/>
              </a:defRPr>
            </a:lvl7pPr>
            <a:lvl8pPr marL="0" lvl="7" indent="0" algn="r">
              <a:spcBef>
                <a:spcPts val="0"/>
              </a:spcBef>
              <a:buNone/>
              <a:defRPr sz="1050" b="0" i="0" u="none" strike="noStrike" cap="none">
                <a:solidFill>
                  <a:schemeClr val="dk2"/>
                </a:solidFill>
                <a:latin typeface="Calibri"/>
                <a:ea typeface="Calibri"/>
                <a:cs typeface="Calibri"/>
                <a:sym typeface="Calibri"/>
              </a:defRPr>
            </a:lvl8pPr>
            <a:lvl9pPr marL="0" lvl="8" indent="0" algn="r">
              <a:spcBef>
                <a:spcPts val="0"/>
              </a:spcBef>
              <a:buNone/>
              <a:defRPr sz="1050" b="0" i="0" u="none" strike="noStrike" cap="none">
                <a:solidFill>
                  <a:schemeClr val="dk2"/>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4"/>
        <p:cNvGrpSpPr/>
        <p:nvPr/>
      </p:nvGrpSpPr>
      <p:grpSpPr>
        <a:xfrm>
          <a:off x="0" y="0"/>
          <a:ext cx="0" cy="0"/>
          <a:chOff x="0" y="0"/>
          <a:chExt cx="0" cy="0"/>
        </a:xfrm>
      </p:grpSpPr>
      <p:sp>
        <p:nvSpPr>
          <p:cNvPr id="75" name="Google Shape;75;p22"/>
          <p:cNvSpPr/>
          <p:nvPr/>
        </p:nvSpPr>
        <p:spPr>
          <a:xfrm>
            <a:off x="0" y="4953000"/>
            <a:ext cx="12188825" cy="1905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2"/>
          <p:cNvSpPr/>
          <p:nvPr/>
        </p:nvSpPr>
        <p:spPr>
          <a:xfrm>
            <a:off x="15" y="491507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2"/>
          <p:cNvSpPr txBox="1">
            <a:spLocks noGrp="1"/>
          </p:cNvSpPr>
          <p:nvPr>
            <p:ph type="title"/>
          </p:nvPr>
        </p:nvSpPr>
        <p:spPr>
          <a:xfrm>
            <a:off x="1097280" y="5074920"/>
            <a:ext cx="10113264" cy="822960"/>
          </a:xfrm>
          <a:prstGeom prst="rect">
            <a:avLst/>
          </a:prstGeom>
          <a:noFill/>
          <a:ln>
            <a:noFill/>
          </a:ln>
        </p:spPr>
        <p:txBody>
          <a:bodyPr spcFirstLastPara="1" wrap="square" lIns="91425" tIns="0" rIns="91425" bIns="0" anchor="b" anchorCtr="0">
            <a:noAutofit/>
          </a:bodyPr>
          <a:lstStyle>
            <a:lvl1pPr lvl="0" algn="l">
              <a:lnSpc>
                <a:spcPct val="85000"/>
              </a:lnSpc>
              <a:spcBef>
                <a:spcPts val="0"/>
              </a:spcBef>
              <a:spcAft>
                <a:spcPts val="0"/>
              </a:spcAft>
              <a:buClr>
                <a:srgbClr val="FFFFFF"/>
              </a:buClr>
              <a:buSzPts val="3600"/>
              <a:buFont typeface="Calibri"/>
              <a:buNone/>
              <a:defRPr sz="3600" b="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78" name="Google Shape;78;p22"/>
          <p:cNvPicPr preferRelativeResize="0">
            <a:picLocks noGrp="1"/>
          </p:cNvPicPr>
          <p:nvPr>
            <p:ph type="pic" idx="2"/>
          </p:nvPr>
        </p:nvPicPr>
        <p:blipFill/>
        <p:spPr>
          <a:xfrm>
            <a:off x="15" y="0"/>
            <a:ext cx="12191985" cy="4915076"/>
          </a:xfrm>
          <a:prstGeom prst="rect">
            <a:avLst/>
          </a:prstGeom>
          <a:blipFill rotWithShape="1">
            <a:blip r:embed="rId2">
              <a:alphaModFix/>
            </a:blip>
            <a:stretch>
              <a:fillRect/>
            </a:stretch>
          </a:blipFill>
          <a:ln>
            <a:noFill/>
          </a:ln>
        </p:spPr>
      </p:pic>
      <p:sp>
        <p:nvSpPr>
          <p:cNvPr id="79" name="Google Shape;79;p22"/>
          <p:cNvSpPr txBox="1">
            <a:spLocks noGrp="1"/>
          </p:cNvSpPr>
          <p:nvPr>
            <p:ph type="body" idx="1"/>
          </p:nvPr>
        </p:nvSpPr>
        <p:spPr>
          <a:xfrm>
            <a:off x="1097280" y="5907023"/>
            <a:ext cx="10113264" cy="594360"/>
          </a:xfrm>
          <a:prstGeom prst="rect">
            <a:avLst/>
          </a:prstGeom>
          <a:noFill/>
          <a:ln>
            <a:noFill/>
          </a:ln>
        </p:spPr>
        <p:txBody>
          <a:bodyPr spcFirstLastPara="1" wrap="square" lIns="91425" tIns="0" rIns="91425" bIns="0" anchor="t" anchorCtr="0">
            <a:normAutofit/>
          </a:bodyPr>
          <a:lstStyle>
            <a:lvl1pPr marL="457200" lvl="0" indent="-228600" algn="l">
              <a:lnSpc>
                <a:spcPct val="90000"/>
              </a:lnSpc>
              <a:spcBef>
                <a:spcPts val="0"/>
              </a:spcBef>
              <a:spcAft>
                <a:spcPts val="0"/>
              </a:spcAft>
              <a:buSzPts val="1500"/>
              <a:buNone/>
              <a:defRPr sz="1500">
                <a:solidFill>
                  <a:srgbClr val="FFFFFF"/>
                </a:solidFill>
              </a:defRPr>
            </a:lvl1pPr>
            <a:lvl2pPr marL="914400" lvl="1" indent="-228600" algn="l">
              <a:lnSpc>
                <a:spcPct val="90000"/>
              </a:lnSpc>
              <a:spcBef>
                <a:spcPts val="600"/>
              </a:spcBef>
              <a:spcAft>
                <a:spcPts val="0"/>
              </a:spcAft>
              <a:buSzPts val="1200"/>
              <a:buNone/>
              <a:defRPr sz="1200"/>
            </a:lvl2pPr>
            <a:lvl3pPr marL="1371600" lvl="2" indent="-228600" algn="l">
              <a:lnSpc>
                <a:spcPct val="90000"/>
              </a:lnSpc>
              <a:spcBef>
                <a:spcPts val="400"/>
              </a:spcBef>
              <a:spcAft>
                <a:spcPts val="0"/>
              </a:spcAft>
              <a:buSzPts val="1000"/>
              <a:buNone/>
              <a:defRPr sz="1000"/>
            </a:lvl3pPr>
            <a:lvl4pPr marL="1828800" lvl="3" indent="-228600" algn="l">
              <a:lnSpc>
                <a:spcPct val="90000"/>
              </a:lnSpc>
              <a:spcBef>
                <a:spcPts val="400"/>
              </a:spcBef>
              <a:spcAft>
                <a:spcPts val="0"/>
              </a:spcAft>
              <a:buSzPts val="900"/>
              <a:buNone/>
              <a:defRPr sz="900"/>
            </a:lvl4pPr>
            <a:lvl5pPr marL="2286000" lvl="4" indent="-228600" algn="l">
              <a:lnSpc>
                <a:spcPct val="90000"/>
              </a:lnSpc>
              <a:spcBef>
                <a:spcPts val="400"/>
              </a:spcBef>
              <a:spcAft>
                <a:spcPts val="0"/>
              </a:spcAft>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80" name="Google Shape;80;p22"/>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2"/>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2"/>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3"/>
          <p:cNvSpPr/>
          <p:nvPr/>
        </p:nvSpPr>
        <p:spPr>
          <a:xfrm>
            <a:off x="1" y="6400800"/>
            <a:ext cx="12192000"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p13"/>
          <p:cNvSpPr/>
          <p:nvPr/>
        </p:nvSpPr>
        <p:spPr>
          <a:xfrm>
            <a:off x="0" y="6334316"/>
            <a:ext cx="12192001" cy="659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p1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marR="0" lvl="0" algn="l" rtl="0">
              <a:lnSpc>
                <a:spcPct val="85000"/>
              </a:lnSpc>
              <a:spcBef>
                <a:spcPts val="0"/>
              </a:spcBef>
              <a:spcAft>
                <a:spcPts val="0"/>
              </a:spcAft>
              <a:buClr>
                <a:srgbClr val="3F3F3F"/>
              </a:buClr>
              <a:buSzPts val="4800"/>
              <a:buFont typeface="Calibri"/>
              <a:buNone/>
              <a:defRPr sz="4800" b="0" i="0" u="none" strike="noStrike" cap="none">
                <a:solidFill>
                  <a:srgbClr val="3F3F3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 name="Google Shape;9;p13"/>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lvl1pPr marL="457200" marR="0" lvl="0" indent="-355600" algn="l" rtl="0">
              <a:lnSpc>
                <a:spcPct val="9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90000"/>
              </a:lnSpc>
              <a:spcBef>
                <a:spcPts val="200"/>
              </a:spcBef>
              <a:spcAft>
                <a:spcPts val="0"/>
              </a:spcAft>
              <a:buClr>
                <a:schemeClr val="accent1"/>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10" name="Google Shape;10;p1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FFFFF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1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FFFFF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rgbClr val="FFFFFF"/>
                </a:solidFill>
                <a:latin typeface="Calibri"/>
                <a:ea typeface="Calibri"/>
                <a:cs typeface="Calibri"/>
                <a:sym typeface="Calibri"/>
              </a:defRPr>
            </a:lvl1pPr>
            <a:lvl2pPr marL="0" marR="0" lvl="1" indent="0" algn="r" rtl="0">
              <a:spcBef>
                <a:spcPts val="0"/>
              </a:spcBef>
              <a:buNone/>
              <a:defRPr sz="1050" b="0" i="0" u="none" strike="noStrike" cap="none">
                <a:solidFill>
                  <a:srgbClr val="FFFFFF"/>
                </a:solidFill>
                <a:latin typeface="Calibri"/>
                <a:ea typeface="Calibri"/>
                <a:cs typeface="Calibri"/>
                <a:sym typeface="Calibri"/>
              </a:defRPr>
            </a:lvl2pPr>
            <a:lvl3pPr marL="0" marR="0" lvl="2" indent="0" algn="r" rtl="0">
              <a:spcBef>
                <a:spcPts val="0"/>
              </a:spcBef>
              <a:buNone/>
              <a:defRPr sz="1050" b="0" i="0" u="none" strike="noStrike" cap="none">
                <a:solidFill>
                  <a:srgbClr val="FFFFFF"/>
                </a:solidFill>
                <a:latin typeface="Calibri"/>
                <a:ea typeface="Calibri"/>
                <a:cs typeface="Calibri"/>
                <a:sym typeface="Calibri"/>
              </a:defRPr>
            </a:lvl3pPr>
            <a:lvl4pPr marL="0" marR="0" lvl="3" indent="0" algn="r" rtl="0">
              <a:spcBef>
                <a:spcPts val="0"/>
              </a:spcBef>
              <a:buNone/>
              <a:defRPr sz="1050" b="0" i="0" u="none" strike="noStrike" cap="none">
                <a:solidFill>
                  <a:srgbClr val="FFFFFF"/>
                </a:solidFill>
                <a:latin typeface="Calibri"/>
                <a:ea typeface="Calibri"/>
                <a:cs typeface="Calibri"/>
                <a:sym typeface="Calibri"/>
              </a:defRPr>
            </a:lvl4pPr>
            <a:lvl5pPr marL="0" marR="0" lvl="4" indent="0" algn="r" rtl="0">
              <a:spcBef>
                <a:spcPts val="0"/>
              </a:spcBef>
              <a:buNone/>
              <a:defRPr sz="1050" b="0" i="0" u="none" strike="noStrike" cap="none">
                <a:solidFill>
                  <a:srgbClr val="FFFFFF"/>
                </a:solidFill>
                <a:latin typeface="Calibri"/>
                <a:ea typeface="Calibri"/>
                <a:cs typeface="Calibri"/>
                <a:sym typeface="Calibri"/>
              </a:defRPr>
            </a:lvl5pPr>
            <a:lvl6pPr marL="0" marR="0" lvl="5" indent="0" algn="r" rtl="0">
              <a:spcBef>
                <a:spcPts val="0"/>
              </a:spcBef>
              <a:buNone/>
              <a:defRPr sz="1050" b="0" i="0" u="none" strike="noStrike" cap="none">
                <a:solidFill>
                  <a:srgbClr val="FFFFFF"/>
                </a:solidFill>
                <a:latin typeface="Calibri"/>
                <a:ea typeface="Calibri"/>
                <a:cs typeface="Calibri"/>
                <a:sym typeface="Calibri"/>
              </a:defRPr>
            </a:lvl6pPr>
            <a:lvl7pPr marL="0" marR="0" lvl="6" indent="0" algn="r" rtl="0">
              <a:spcBef>
                <a:spcPts val="0"/>
              </a:spcBef>
              <a:buNone/>
              <a:defRPr sz="1050" b="0" i="0" u="none" strike="noStrike" cap="none">
                <a:solidFill>
                  <a:srgbClr val="FFFFFF"/>
                </a:solidFill>
                <a:latin typeface="Calibri"/>
                <a:ea typeface="Calibri"/>
                <a:cs typeface="Calibri"/>
                <a:sym typeface="Calibri"/>
              </a:defRPr>
            </a:lvl7pPr>
            <a:lvl8pPr marL="0" marR="0" lvl="7" indent="0" algn="r" rtl="0">
              <a:spcBef>
                <a:spcPts val="0"/>
              </a:spcBef>
              <a:buNone/>
              <a:defRPr sz="1050" b="0" i="0" u="none" strike="noStrike" cap="none">
                <a:solidFill>
                  <a:srgbClr val="FFFFFF"/>
                </a:solidFill>
                <a:latin typeface="Calibri"/>
                <a:ea typeface="Calibri"/>
                <a:cs typeface="Calibri"/>
                <a:sym typeface="Calibri"/>
              </a:defRPr>
            </a:lvl8pPr>
            <a:lvl9pPr marL="0" marR="0" lvl="8" indent="0" algn="r" rtl="0">
              <a:spcBef>
                <a:spcPts val="0"/>
              </a:spcBef>
              <a:buNone/>
              <a:defRPr sz="1050" b="0" i="0" u="none" strike="noStrike" cap="none">
                <a:solidFill>
                  <a:srgbClr val="FFFFFF"/>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cxnSp>
        <p:nvCxnSpPr>
          <p:cNvPr id="13" name="Google Shape;13;p13"/>
          <p:cNvCxnSpPr/>
          <p:nvPr/>
        </p:nvCxnSpPr>
        <p:spPr>
          <a:xfrm>
            <a:off x="1193532" y="1737845"/>
            <a:ext cx="9966960" cy="0"/>
          </a:xfrm>
          <a:prstGeom prst="straightConnector1">
            <a:avLst/>
          </a:prstGeom>
          <a:noFill/>
          <a:ln w="9525" cap="flat" cmpd="sng">
            <a:solidFill>
              <a:srgbClr val="7F7F7F"/>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262626"/>
              </a:buClr>
              <a:buSzPts val="8000"/>
              <a:buFont typeface="Calibri"/>
              <a:buNone/>
            </a:pPr>
            <a:r>
              <a:rPr lang="en-US"/>
              <a:t>360° video</a:t>
            </a:r>
            <a:endParaRPr/>
          </a:p>
        </p:txBody>
      </p:sp>
      <p:sp>
        <p:nvSpPr>
          <p:cNvPr id="102" name="Google Shape;102;p1"/>
          <p:cNvSpPr txBox="1">
            <a:spLocks noGrp="1"/>
          </p:cNvSpPr>
          <p:nvPr>
            <p:ph type="subTitle" idx="1"/>
          </p:nvPr>
        </p:nvSpPr>
        <p:spPr>
          <a:xfrm>
            <a:off x="1100051" y="4455620"/>
            <a:ext cx="10058400" cy="11430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400"/>
              <a:buNone/>
            </a:pPr>
            <a:r>
              <a:rPr lang="en-US"/>
              <a:t>NEW MEDIA FORMAT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0"/>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a:t>360 video recording and editing</a:t>
            </a:r>
            <a:endParaRPr/>
          </a:p>
        </p:txBody>
      </p:sp>
      <p:sp>
        <p:nvSpPr>
          <p:cNvPr id="170" name="Google Shape;170;p10"/>
          <p:cNvSpPr txBox="1">
            <a:spLocks noGrp="1"/>
          </p:cNvSpPr>
          <p:nvPr>
            <p:ph type="body" idx="1"/>
          </p:nvPr>
        </p:nvSpPr>
        <p:spPr>
          <a:xfrm>
            <a:off x="4423428" y="3134692"/>
            <a:ext cx="3050771" cy="1445443"/>
          </a:xfrm>
          <a:prstGeom prst="rect">
            <a:avLst/>
          </a:prstGeom>
          <a:noFill/>
          <a:ln>
            <a:noFill/>
          </a:ln>
        </p:spPr>
        <p:txBody>
          <a:bodyPr spcFirstLastPara="1" wrap="square" lIns="0" tIns="45700" rIns="0" bIns="45700" anchor="t" anchorCtr="0">
            <a:normAutofit/>
          </a:bodyPr>
          <a:lstStyle/>
          <a:p>
            <a:pPr marL="384048" lvl="1" indent="-182880" algn="l" rtl="0">
              <a:lnSpc>
                <a:spcPct val="90000"/>
              </a:lnSpc>
              <a:spcBef>
                <a:spcPts val="0"/>
              </a:spcBef>
              <a:spcAft>
                <a:spcPts val="0"/>
              </a:spcAft>
              <a:buSzPts val="1800"/>
              <a:buFont typeface="Noto Sans Symbols"/>
              <a:buChar char="▪"/>
            </a:pPr>
            <a:r>
              <a:rPr lang="en-US"/>
              <a:t>Recorded footage usually needs to be stiched and software designed by the camera creators can help a lot.</a:t>
            </a:r>
            <a:endParaRPr/>
          </a:p>
          <a:p>
            <a:pPr marL="91440" lvl="0" indent="0" algn="l" rtl="0">
              <a:lnSpc>
                <a:spcPct val="90000"/>
              </a:lnSpc>
              <a:spcBef>
                <a:spcPts val="1600"/>
              </a:spcBef>
              <a:spcAft>
                <a:spcPts val="0"/>
              </a:spcAft>
              <a:buSzPts val="2000"/>
              <a:buNone/>
            </a:pPr>
            <a:endParaRPr/>
          </a:p>
          <a:p>
            <a:pPr marL="91440" lvl="0" indent="0" algn="l" rtl="0">
              <a:lnSpc>
                <a:spcPct val="90000"/>
              </a:lnSpc>
              <a:spcBef>
                <a:spcPts val="1400"/>
              </a:spcBef>
              <a:spcAft>
                <a:spcPts val="0"/>
              </a:spcAft>
              <a:buSzPts val="2000"/>
              <a:buNone/>
            </a:pPr>
            <a:endParaRPr/>
          </a:p>
        </p:txBody>
      </p:sp>
      <p:pic>
        <p:nvPicPr>
          <p:cNvPr id="171" name="Google Shape;171;p10"/>
          <p:cNvPicPr preferRelativeResize="0"/>
          <p:nvPr/>
        </p:nvPicPr>
        <p:blipFill rotWithShape="1">
          <a:blip r:embed="rId3">
            <a:alphaModFix/>
          </a:blip>
          <a:srcRect/>
          <a:stretch/>
        </p:blipFill>
        <p:spPr>
          <a:xfrm>
            <a:off x="1571434" y="2873587"/>
            <a:ext cx="2407263" cy="3209684"/>
          </a:xfrm>
          <a:prstGeom prst="rect">
            <a:avLst/>
          </a:prstGeom>
          <a:noFill/>
          <a:ln>
            <a:noFill/>
          </a:ln>
        </p:spPr>
      </p:pic>
      <p:pic>
        <p:nvPicPr>
          <p:cNvPr id="172" name="Google Shape;172;p10"/>
          <p:cNvPicPr preferRelativeResize="0"/>
          <p:nvPr/>
        </p:nvPicPr>
        <p:blipFill rotWithShape="1">
          <a:blip r:embed="rId4">
            <a:alphaModFix/>
          </a:blip>
          <a:srcRect/>
          <a:stretch/>
        </p:blipFill>
        <p:spPr>
          <a:xfrm>
            <a:off x="7795953" y="2767784"/>
            <a:ext cx="3941618" cy="2179260"/>
          </a:xfrm>
          <a:prstGeom prst="rect">
            <a:avLst/>
          </a:prstGeom>
          <a:noFill/>
          <a:ln>
            <a:noFill/>
          </a:ln>
        </p:spPr>
      </p:pic>
      <p:sp>
        <p:nvSpPr>
          <p:cNvPr id="173" name="Google Shape;173;p10"/>
          <p:cNvSpPr txBox="1"/>
          <p:nvPr/>
        </p:nvSpPr>
        <p:spPr>
          <a:xfrm>
            <a:off x="1249725" y="1956751"/>
            <a:ext cx="3050700" cy="3560700"/>
          </a:xfrm>
          <a:prstGeom prst="rect">
            <a:avLst/>
          </a:prstGeom>
          <a:noFill/>
          <a:ln>
            <a:noFill/>
          </a:ln>
        </p:spPr>
        <p:txBody>
          <a:bodyPr spcFirstLastPara="1" wrap="square" lIns="0" tIns="45700" rIns="0" bIns="45700" anchor="t" anchorCtr="0">
            <a:normAutofit/>
          </a:bodyPr>
          <a:lstStyle/>
          <a:p>
            <a:pPr marL="384048" marR="0" lvl="1" indent="-182880" algn="l" rtl="0">
              <a:lnSpc>
                <a:spcPct val="90000"/>
              </a:lnSpc>
              <a:spcBef>
                <a:spcPts val="0"/>
              </a:spcBef>
              <a:spcAft>
                <a:spcPts val="0"/>
              </a:spcAft>
              <a:buClr>
                <a:schemeClr val="accent1"/>
              </a:buClr>
              <a:buSzPts val="1800"/>
              <a:buFont typeface="Noto Sans Symbols"/>
              <a:buChar char="▪"/>
            </a:pPr>
            <a:r>
              <a:rPr lang="en-US" sz="1800" b="0" i="0" u="none" strike="noStrike" cap="none">
                <a:solidFill>
                  <a:srgbClr val="3F3F3F"/>
                </a:solidFill>
                <a:latin typeface="Calibri"/>
                <a:ea typeface="Calibri"/>
                <a:cs typeface="Calibri"/>
                <a:sym typeface="Calibri"/>
              </a:rPr>
              <a:t>360 cameras use tablets and smarphones for image preview</a:t>
            </a:r>
            <a:endParaRPr/>
          </a:p>
          <a:p>
            <a:pPr marL="91440" marR="0" lvl="0" indent="0" algn="l" rtl="0">
              <a:lnSpc>
                <a:spcPct val="90000"/>
              </a:lnSpc>
              <a:spcBef>
                <a:spcPts val="16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91440" marR="0" lvl="0" indent="0" algn="l" rtl="0">
              <a:lnSpc>
                <a:spcPct val="90000"/>
              </a:lnSpc>
              <a:spcBef>
                <a:spcPts val="14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1"/>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a:t>360 video recording and editing</a:t>
            </a:r>
            <a:endParaRPr/>
          </a:p>
        </p:txBody>
      </p:sp>
      <p:sp>
        <p:nvSpPr>
          <p:cNvPr id="179" name="Google Shape;179;p11"/>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p>
            <a:pPr marL="384048" lvl="1" indent="-182880" algn="l" rtl="0">
              <a:lnSpc>
                <a:spcPct val="90000"/>
              </a:lnSpc>
              <a:spcBef>
                <a:spcPts val="0"/>
              </a:spcBef>
              <a:spcAft>
                <a:spcPts val="0"/>
              </a:spcAft>
              <a:buSzPts val="1800"/>
              <a:buFont typeface="Noto Sans Symbols"/>
              <a:buChar char="▪"/>
            </a:pPr>
            <a:r>
              <a:rPr lang="en-US"/>
              <a:t>Editing softwares can work with 360 video in the similar way as working with standard 2D video.</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Videos can be exported as 360 videos after editing.</a:t>
            </a:r>
            <a:endParaRPr/>
          </a:p>
        </p:txBody>
      </p:sp>
      <p:pic>
        <p:nvPicPr>
          <p:cNvPr id="180" name="Google Shape;180;p11"/>
          <p:cNvPicPr preferRelativeResize="0"/>
          <p:nvPr/>
        </p:nvPicPr>
        <p:blipFill rotWithShape="1">
          <a:blip r:embed="rId3">
            <a:alphaModFix/>
          </a:blip>
          <a:srcRect/>
          <a:stretch/>
        </p:blipFill>
        <p:spPr>
          <a:xfrm>
            <a:off x="3566160" y="3056585"/>
            <a:ext cx="5532580" cy="31120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a:t>Video shooting</a:t>
            </a:r>
            <a:endParaRPr/>
          </a:p>
        </p:txBody>
      </p:sp>
      <p:sp>
        <p:nvSpPr>
          <p:cNvPr id="108" name="Google Shape;108;p2"/>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p>
            <a:pPr marL="384048" lvl="1" indent="-68579" algn="l" rtl="0">
              <a:lnSpc>
                <a:spcPct val="90000"/>
              </a:lnSpc>
              <a:spcBef>
                <a:spcPts val="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„Classic” camera which shoots space in front of it and is always positioned to see the action in front of the camera.</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Frame is the space in which all the action happens.</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Frame in photo and video is definied by lens focal length.</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Mise-en-scène refers to everything that appears before the camera and its arrangement—composition, sets, props, actors, costumes, and lighting. The various elements of design help express a film's vision by generating a sense of time and space, as well as setting a mood, and sometimes suggesting a character's state of mind. "Mise-en-scène" also includes the composition, which consists of the positioning and movement of actors, as well as objects, in the shot.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a:t>Video shooting</a:t>
            </a:r>
            <a:endParaRPr/>
          </a:p>
        </p:txBody>
      </p:sp>
      <p:sp>
        <p:nvSpPr>
          <p:cNvPr id="114" name="Google Shape;114;p3"/>
          <p:cNvSpPr txBox="1">
            <a:spLocks noGrp="1"/>
          </p:cNvSpPr>
          <p:nvPr>
            <p:ph type="body" idx="1"/>
          </p:nvPr>
        </p:nvSpPr>
        <p:spPr>
          <a:xfrm>
            <a:off x="1259379" y="2732271"/>
            <a:ext cx="5099857" cy="1931169"/>
          </a:xfrm>
          <a:prstGeom prst="rect">
            <a:avLst/>
          </a:prstGeom>
          <a:noFill/>
          <a:ln>
            <a:noFill/>
          </a:ln>
        </p:spPr>
        <p:txBody>
          <a:bodyPr spcFirstLastPara="1" wrap="square" lIns="0" tIns="45700" rIns="0" bIns="45700" anchor="t" anchorCtr="0">
            <a:normAutofit/>
          </a:bodyPr>
          <a:lstStyle/>
          <a:p>
            <a:pPr marL="384048" lvl="1" indent="-182880" algn="l" rtl="0">
              <a:lnSpc>
                <a:spcPct val="90000"/>
              </a:lnSpc>
              <a:spcBef>
                <a:spcPts val="0"/>
              </a:spcBef>
              <a:spcAft>
                <a:spcPts val="0"/>
              </a:spcAft>
              <a:buSzPts val="1800"/>
              <a:buFont typeface="Noto Sans Symbols"/>
              <a:buChar char="▪"/>
            </a:pPr>
            <a:r>
              <a:rPr lang="en-US"/>
              <a:t>Some types of cameras have fixed lenses while other allow for change of lenses.</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Different lenses allow us to control apterture and depth of field.</a:t>
            </a:r>
            <a:endParaRPr/>
          </a:p>
        </p:txBody>
      </p:sp>
      <p:pic>
        <p:nvPicPr>
          <p:cNvPr id="115" name="Google Shape;115;p3"/>
          <p:cNvPicPr preferRelativeResize="0"/>
          <p:nvPr/>
        </p:nvPicPr>
        <p:blipFill rotWithShape="1">
          <a:blip r:embed="rId3">
            <a:alphaModFix/>
          </a:blip>
          <a:srcRect/>
          <a:stretch/>
        </p:blipFill>
        <p:spPr>
          <a:xfrm>
            <a:off x="6035041" y="2572550"/>
            <a:ext cx="5313968" cy="290674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a:t>Camera bacis setup</a:t>
            </a:r>
            <a:endParaRPr/>
          </a:p>
        </p:txBody>
      </p:sp>
      <p:sp>
        <p:nvSpPr>
          <p:cNvPr id="121" name="Google Shape;121;p4"/>
          <p:cNvSpPr txBox="1">
            <a:spLocks noGrp="1"/>
          </p:cNvSpPr>
          <p:nvPr>
            <p:ph type="body" idx="1"/>
          </p:nvPr>
        </p:nvSpPr>
        <p:spPr>
          <a:xfrm>
            <a:off x="1367446" y="2200256"/>
            <a:ext cx="3096490" cy="3649133"/>
          </a:xfrm>
          <a:prstGeom prst="rect">
            <a:avLst/>
          </a:prstGeom>
          <a:noFill/>
          <a:ln>
            <a:noFill/>
          </a:ln>
        </p:spPr>
        <p:txBody>
          <a:bodyPr spcFirstLastPara="1" wrap="square" lIns="0" tIns="45700" rIns="0" bIns="45700" anchor="t" anchorCtr="0">
            <a:normAutofit fontScale="92500" lnSpcReduction="20000"/>
          </a:bodyPr>
          <a:lstStyle/>
          <a:p>
            <a:pPr marL="384048" lvl="1" indent="-182879" algn="l" rtl="0">
              <a:lnSpc>
                <a:spcPct val="90000"/>
              </a:lnSpc>
              <a:spcBef>
                <a:spcPts val="0"/>
              </a:spcBef>
              <a:spcAft>
                <a:spcPts val="0"/>
              </a:spcAft>
              <a:buSzPct val="100000"/>
              <a:buFont typeface="Noto Sans Symbols"/>
              <a:buChar char="▪"/>
            </a:pPr>
            <a:r>
              <a:rPr lang="en-US"/>
              <a:t>Aperture (f-stop)</a:t>
            </a:r>
            <a:endParaRPr/>
          </a:p>
          <a:p>
            <a:pPr marL="384048" lvl="1" indent="-77152" algn="l" rtl="0">
              <a:lnSpc>
                <a:spcPct val="90000"/>
              </a:lnSpc>
              <a:spcBef>
                <a:spcPts val="600"/>
              </a:spcBef>
              <a:spcAft>
                <a:spcPts val="0"/>
              </a:spcAft>
              <a:buSzPct val="100000"/>
              <a:buFont typeface="Noto Sans Symbols"/>
              <a:buNone/>
            </a:pPr>
            <a:endParaRPr/>
          </a:p>
          <a:p>
            <a:pPr marL="384048" lvl="1" indent="-182879" algn="l" rtl="0">
              <a:lnSpc>
                <a:spcPct val="90000"/>
              </a:lnSpc>
              <a:spcBef>
                <a:spcPts val="600"/>
              </a:spcBef>
              <a:spcAft>
                <a:spcPts val="0"/>
              </a:spcAft>
              <a:buSzPct val="100000"/>
              <a:buFont typeface="Noto Sans Symbols"/>
              <a:buChar char="▪"/>
            </a:pPr>
            <a:r>
              <a:rPr lang="en-US"/>
              <a:t>White balance </a:t>
            </a:r>
            <a:endParaRPr/>
          </a:p>
          <a:p>
            <a:pPr marL="384048" lvl="1" indent="-77152" algn="l" rtl="0">
              <a:lnSpc>
                <a:spcPct val="90000"/>
              </a:lnSpc>
              <a:spcBef>
                <a:spcPts val="600"/>
              </a:spcBef>
              <a:spcAft>
                <a:spcPts val="0"/>
              </a:spcAft>
              <a:buSzPct val="100000"/>
              <a:buFont typeface="Noto Sans Symbols"/>
              <a:buNone/>
            </a:pPr>
            <a:endParaRPr/>
          </a:p>
          <a:p>
            <a:pPr marL="384048" lvl="1" indent="-182879" algn="l" rtl="0">
              <a:lnSpc>
                <a:spcPct val="90000"/>
              </a:lnSpc>
              <a:spcBef>
                <a:spcPts val="600"/>
              </a:spcBef>
              <a:spcAft>
                <a:spcPts val="0"/>
              </a:spcAft>
              <a:buSzPct val="100000"/>
              <a:buFont typeface="Noto Sans Symbols"/>
              <a:buChar char="▪"/>
            </a:pPr>
            <a:r>
              <a:rPr lang="en-US"/>
              <a:t>ISO</a:t>
            </a:r>
            <a:endParaRPr/>
          </a:p>
          <a:p>
            <a:pPr marL="384048" lvl="1" indent="-77152" algn="l" rtl="0">
              <a:lnSpc>
                <a:spcPct val="90000"/>
              </a:lnSpc>
              <a:spcBef>
                <a:spcPts val="600"/>
              </a:spcBef>
              <a:spcAft>
                <a:spcPts val="0"/>
              </a:spcAft>
              <a:buSzPct val="100000"/>
              <a:buFont typeface="Noto Sans Symbols"/>
              <a:buNone/>
            </a:pPr>
            <a:endParaRPr/>
          </a:p>
          <a:p>
            <a:pPr marL="384048" lvl="1" indent="-182879" algn="l" rtl="0">
              <a:lnSpc>
                <a:spcPct val="90000"/>
              </a:lnSpc>
              <a:spcBef>
                <a:spcPts val="600"/>
              </a:spcBef>
              <a:spcAft>
                <a:spcPts val="0"/>
              </a:spcAft>
              <a:buSzPct val="100000"/>
              <a:buFont typeface="Noto Sans Symbols"/>
              <a:buChar char="▪"/>
            </a:pPr>
            <a:r>
              <a:rPr lang="en-US"/>
              <a:t>Shutter speed</a:t>
            </a:r>
            <a:endParaRPr/>
          </a:p>
          <a:p>
            <a:pPr marL="384048" lvl="1" indent="-77152" algn="l" rtl="0">
              <a:lnSpc>
                <a:spcPct val="90000"/>
              </a:lnSpc>
              <a:spcBef>
                <a:spcPts val="600"/>
              </a:spcBef>
              <a:spcAft>
                <a:spcPts val="0"/>
              </a:spcAft>
              <a:buSzPct val="100000"/>
              <a:buFont typeface="Noto Sans Symbols"/>
              <a:buNone/>
            </a:pPr>
            <a:endParaRPr/>
          </a:p>
          <a:p>
            <a:pPr marL="384048" lvl="1" indent="-182879" algn="l" rtl="0">
              <a:lnSpc>
                <a:spcPct val="90000"/>
              </a:lnSpc>
              <a:spcBef>
                <a:spcPts val="600"/>
              </a:spcBef>
              <a:spcAft>
                <a:spcPts val="0"/>
              </a:spcAft>
              <a:buSzPct val="100000"/>
              <a:buFont typeface="Noto Sans Symbols"/>
              <a:buChar char="▪"/>
            </a:pPr>
            <a:r>
              <a:rPr lang="en-US"/>
              <a:t>Frame rate</a:t>
            </a:r>
            <a:endParaRPr/>
          </a:p>
          <a:p>
            <a:pPr marL="384048" lvl="1" indent="-77152" algn="l" rtl="0">
              <a:lnSpc>
                <a:spcPct val="90000"/>
              </a:lnSpc>
              <a:spcBef>
                <a:spcPts val="600"/>
              </a:spcBef>
              <a:spcAft>
                <a:spcPts val="0"/>
              </a:spcAft>
              <a:buSzPct val="100000"/>
              <a:buFont typeface="Noto Sans Symbols"/>
              <a:buNone/>
            </a:pPr>
            <a:endParaRPr/>
          </a:p>
          <a:p>
            <a:pPr marL="384048" lvl="1" indent="-182879" algn="l" rtl="0">
              <a:lnSpc>
                <a:spcPct val="90000"/>
              </a:lnSpc>
              <a:spcBef>
                <a:spcPts val="600"/>
              </a:spcBef>
              <a:spcAft>
                <a:spcPts val="0"/>
              </a:spcAft>
              <a:buSzPct val="100000"/>
              <a:buFont typeface="Noto Sans Symbols"/>
              <a:buChar char="▪"/>
            </a:pPr>
            <a:r>
              <a:rPr lang="en-US"/>
              <a:t>Focus</a:t>
            </a:r>
            <a:endParaRPr/>
          </a:p>
          <a:p>
            <a:pPr marL="384048" lvl="1" indent="-77152" algn="l" rtl="0">
              <a:lnSpc>
                <a:spcPct val="90000"/>
              </a:lnSpc>
              <a:spcBef>
                <a:spcPts val="600"/>
              </a:spcBef>
              <a:spcAft>
                <a:spcPts val="0"/>
              </a:spcAft>
              <a:buSzPct val="100000"/>
              <a:buFont typeface="Noto Sans Symbols"/>
              <a:buNone/>
            </a:pPr>
            <a:endParaRPr/>
          </a:p>
          <a:p>
            <a:pPr marL="384048" lvl="1" indent="-182879" algn="l" rtl="0">
              <a:lnSpc>
                <a:spcPct val="90000"/>
              </a:lnSpc>
              <a:spcBef>
                <a:spcPts val="600"/>
              </a:spcBef>
              <a:spcAft>
                <a:spcPts val="0"/>
              </a:spcAft>
              <a:buSzPct val="100000"/>
              <a:buFont typeface="Noto Sans Symbols"/>
              <a:buChar char="▪"/>
            </a:pPr>
            <a:r>
              <a:rPr lang="en-US"/>
              <a:t>Resolution</a:t>
            </a:r>
            <a:endParaRPr/>
          </a:p>
          <a:p>
            <a:pPr marL="91440" lvl="0" indent="0" algn="l" rtl="0">
              <a:lnSpc>
                <a:spcPct val="90000"/>
              </a:lnSpc>
              <a:spcBef>
                <a:spcPts val="1600"/>
              </a:spcBef>
              <a:spcAft>
                <a:spcPts val="0"/>
              </a:spcAft>
              <a:buSzPct val="100000"/>
              <a:buNone/>
            </a:pPr>
            <a:endParaRPr/>
          </a:p>
        </p:txBody>
      </p:sp>
      <p:pic>
        <p:nvPicPr>
          <p:cNvPr id="122" name="Google Shape;122;p4"/>
          <p:cNvPicPr preferRelativeResize="0"/>
          <p:nvPr/>
        </p:nvPicPr>
        <p:blipFill rotWithShape="1">
          <a:blip r:embed="rId3">
            <a:alphaModFix/>
          </a:blip>
          <a:srcRect/>
          <a:stretch/>
        </p:blipFill>
        <p:spPr>
          <a:xfrm>
            <a:off x="4605482" y="1900998"/>
            <a:ext cx="6202232" cy="403983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a:t>360 cameras</a:t>
            </a:r>
            <a:endParaRPr/>
          </a:p>
        </p:txBody>
      </p:sp>
      <p:sp>
        <p:nvSpPr>
          <p:cNvPr id="128" name="Google Shape;128;p5"/>
          <p:cNvSpPr txBox="1">
            <a:spLocks noGrp="1"/>
          </p:cNvSpPr>
          <p:nvPr>
            <p:ph type="body" idx="1"/>
          </p:nvPr>
        </p:nvSpPr>
        <p:spPr>
          <a:xfrm>
            <a:off x="685801" y="2142067"/>
            <a:ext cx="4890061" cy="3649133"/>
          </a:xfrm>
          <a:prstGeom prst="rect">
            <a:avLst/>
          </a:prstGeom>
          <a:noFill/>
          <a:ln>
            <a:noFill/>
          </a:ln>
        </p:spPr>
        <p:txBody>
          <a:bodyPr spcFirstLastPara="1" wrap="square" lIns="0" tIns="45700" rIns="0" bIns="45700" anchor="t" anchorCtr="0">
            <a:normAutofit/>
          </a:bodyPr>
          <a:lstStyle/>
          <a:p>
            <a:pPr marL="384048" lvl="1" indent="-182880" algn="l" rtl="0">
              <a:lnSpc>
                <a:spcPct val="90000"/>
              </a:lnSpc>
              <a:spcBef>
                <a:spcPts val="0"/>
              </a:spcBef>
              <a:spcAft>
                <a:spcPts val="0"/>
              </a:spcAft>
              <a:buSzPts val="1800"/>
              <a:buFont typeface="Noto Sans Symbols"/>
              <a:buChar char="▪"/>
            </a:pPr>
            <a:r>
              <a:rPr lang="en-US"/>
              <a:t>These cameras have the ability to record image or video in full 360 degrees.</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These videos can be watched using VR headsets.</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Youtube allows watching of 360 videos.</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360 cameras market is growing.</a:t>
            </a:r>
            <a:endParaRPr/>
          </a:p>
        </p:txBody>
      </p:sp>
      <p:pic>
        <p:nvPicPr>
          <p:cNvPr id="129" name="Google Shape;129;p5"/>
          <p:cNvPicPr preferRelativeResize="0"/>
          <p:nvPr/>
        </p:nvPicPr>
        <p:blipFill rotWithShape="1">
          <a:blip r:embed="rId3">
            <a:alphaModFix/>
          </a:blip>
          <a:srcRect/>
          <a:stretch/>
        </p:blipFill>
        <p:spPr>
          <a:xfrm>
            <a:off x="5429970" y="4074150"/>
            <a:ext cx="2652196" cy="2121757"/>
          </a:xfrm>
          <a:prstGeom prst="rect">
            <a:avLst/>
          </a:prstGeom>
          <a:noFill/>
          <a:ln>
            <a:noFill/>
          </a:ln>
        </p:spPr>
      </p:pic>
      <p:pic>
        <p:nvPicPr>
          <p:cNvPr id="130" name="Google Shape;130;p5"/>
          <p:cNvPicPr preferRelativeResize="0"/>
          <p:nvPr/>
        </p:nvPicPr>
        <p:blipFill rotWithShape="1">
          <a:blip r:embed="rId4">
            <a:alphaModFix/>
          </a:blip>
          <a:srcRect/>
          <a:stretch/>
        </p:blipFill>
        <p:spPr>
          <a:xfrm>
            <a:off x="8765811" y="3966633"/>
            <a:ext cx="2638832" cy="1759221"/>
          </a:xfrm>
          <a:prstGeom prst="rect">
            <a:avLst/>
          </a:prstGeom>
          <a:noFill/>
          <a:ln>
            <a:noFill/>
          </a:ln>
        </p:spPr>
      </p:pic>
      <p:pic>
        <p:nvPicPr>
          <p:cNvPr id="131" name="Google Shape;131;p5"/>
          <p:cNvPicPr preferRelativeResize="0"/>
          <p:nvPr/>
        </p:nvPicPr>
        <p:blipFill rotWithShape="1">
          <a:blip r:embed="rId5">
            <a:alphaModFix/>
          </a:blip>
          <a:srcRect/>
          <a:stretch/>
        </p:blipFill>
        <p:spPr>
          <a:xfrm>
            <a:off x="6081083" y="1906470"/>
            <a:ext cx="1729437" cy="1729437"/>
          </a:xfrm>
          <a:prstGeom prst="rect">
            <a:avLst/>
          </a:prstGeom>
          <a:noFill/>
          <a:ln>
            <a:noFill/>
          </a:ln>
        </p:spPr>
      </p:pic>
      <p:pic>
        <p:nvPicPr>
          <p:cNvPr id="132" name="Google Shape;132;p5"/>
          <p:cNvPicPr preferRelativeResize="0"/>
          <p:nvPr/>
        </p:nvPicPr>
        <p:blipFill rotWithShape="1">
          <a:blip r:embed="rId6">
            <a:alphaModFix/>
          </a:blip>
          <a:srcRect/>
          <a:stretch/>
        </p:blipFill>
        <p:spPr>
          <a:xfrm>
            <a:off x="8466552" y="905884"/>
            <a:ext cx="1916800" cy="206765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a:t>VR Headsets</a:t>
            </a:r>
            <a:endParaRPr/>
          </a:p>
        </p:txBody>
      </p:sp>
      <p:sp>
        <p:nvSpPr>
          <p:cNvPr id="138" name="Google Shape;138;p6"/>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p>
            <a:pPr marL="384048" lvl="1" indent="-182880" algn="l" rtl="0">
              <a:lnSpc>
                <a:spcPct val="90000"/>
              </a:lnSpc>
              <a:spcBef>
                <a:spcPts val="0"/>
              </a:spcBef>
              <a:spcAft>
                <a:spcPts val="0"/>
              </a:spcAft>
              <a:buSzPts val="1800"/>
              <a:buFont typeface="Noto Sans Symbols"/>
              <a:buChar char="▪"/>
            </a:pPr>
            <a:r>
              <a:rPr lang="en-US"/>
              <a:t>A virtual reality headset is a head-mounted device that provides virtual reality for the wearer. Virtual reality (VR) headsets are widely used with video games but they are also used in other applications, including simulators and trainers. </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They comprise a stereoscopic head-mounted display (providing separate images for each eye), stereo sound, and head-motion-tracking sensors</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HTC and Oculus launched their consumer level VR devices in 2016.</a:t>
            </a:r>
            <a:endParaRPr/>
          </a:p>
          <a:p>
            <a:pPr marL="384048" lvl="1" indent="-68579" algn="l" rtl="0">
              <a:lnSpc>
                <a:spcPct val="90000"/>
              </a:lnSpc>
              <a:spcBef>
                <a:spcPts val="600"/>
              </a:spcBef>
              <a:spcAft>
                <a:spcPts val="0"/>
              </a:spcAft>
              <a:buSzPts val="1800"/>
              <a:buFont typeface="Noto Sans Symbols"/>
              <a:buNone/>
            </a:pPr>
            <a:endParaRPr/>
          </a:p>
        </p:txBody>
      </p:sp>
      <p:pic>
        <p:nvPicPr>
          <p:cNvPr id="139" name="Google Shape;139;p6"/>
          <p:cNvPicPr preferRelativeResize="0"/>
          <p:nvPr/>
        </p:nvPicPr>
        <p:blipFill rotWithShape="1">
          <a:blip r:embed="rId3">
            <a:alphaModFix/>
          </a:blip>
          <a:srcRect/>
          <a:stretch/>
        </p:blipFill>
        <p:spPr>
          <a:xfrm>
            <a:off x="2009127" y="4378044"/>
            <a:ext cx="3066935" cy="1724115"/>
          </a:xfrm>
          <a:prstGeom prst="rect">
            <a:avLst/>
          </a:prstGeom>
          <a:noFill/>
          <a:ln>
            <a:noFill/>
          </a:ln>
        </p:spPr>
      </p:pic>
      <p:pic>
        <p:nvPicPr>
          <p:cNvPr id="140" name="Google Shape;140;p6"/>
          <p:cNvPicPr preferRelativeResize="0"/>
          <p:nvPr/>
        </p:nvPicPr>
        <p:blipFill rotWithShape="1">
          <a:blip r:embed="rId4">
            <a:alphaModFix/>
          </a:blip>
          <a:srcRect/>
          <a:stretch/>
        </p:blipFill>
        <p:spPr>
          <a:xfrm>
            <a:off x="7145481" y="4378044"/>
            <a:ext cx="3062574" cy="172411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7"/>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a:t>360 camera challenges</a:t>
            </a:r>
            <a:endParaRPr/>
          </a:p>
        </p:txBody>
      </p:sp>
      <p:sp>
        <p:nvSpPr>
          <p:cNvPr id="146" name="Google Shape;146;p7"/>
          <p:cNvSpPr txBox="1">
            <a:spLocks noGrp="1"/>
          </p:cNvSpPr>
          <p:nvPr>
            <p:ph type="body" idx="1"/>
          </p:nvPr>
        </p:nvSpPr>
        <p:spPr>
          <a:xfrm>
            <a:off x="1097280" y="1845734"/>
            <a:ext cx="5469775" cy="4023360"/>
          </a:xfrm>
          <a:prstGeom prst="rect">
            <a:avLst/>
          </a:prstGeom>
          <a:noFill/>
          <a:ln>
            <a:noFill/>
          </a:ln>
        </p:spPr>
        <p:txBody>
          <a:bodyPr spcFirstLastPara="1" wrap="square" lIns="0" tIns="45700" rIns="0" bIns="45700" anchor="t" anchorCtr="0">
            <a:normAutofit/>
          </a:bodyPr>
          <a:lstStyle/>
          <a:p>
            <a:pPr marL="384048" lvl="1" indent="-182880" algn="l" rtl="0">
              <a:lnSpc>
                <a:spcPct val="90000"/>
              </a:lnSpc>
              <a:spcBef>
                <a:spcPts val="0"/>
              </a:spcBef>
              <a:spcAft>
                <a:spcPts val="0"/>
              </a:spcAft>
              <a:buSzPts val="1800"/>
              <a:buFont typeface="Noto Sans Symbols"/>
              <a:buChar char="▪"/>
            </a:pPr>
            <a:r>
              <a:rPr lang="en-US"/>
              <a:t>Professional 360 cameras are still rare and expensive.</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Filming challanges: </a:t>
            </a:r>
            <a:endParaRPr/>
          </a:p>
          <a:p>
            <a:pPr marL="566928" lvl="2" indent="-182880" algn="l" rtl="0">
              <a:lnSpc>
                <a:spcPct val="90000"/>
              </a:lnSpc>
              <a:spcBef>
                <a:spcPts val="600"/>
              </a:spcBef>
              <a:spcAft>
                <a:spcPts val="0"/>
              </a:spcAft>
              <a:buSzPts val="1400"/>
              <a:buFont typeface="Noto Sans Symbols"/>
              <a:buChar char="▪"/>
            </a:pPr>
            <a:r>
              <a:rPr lang="en-US"/>
              <a:t>Placement of crew</a:t>
            </a:r>
            <a:endParaRPr/>
          </a:p>
          <a:p>
            <a:pPr marL="566928" lvl="2" indent="-182880" algn="l" rtl="0">
              <a:lnSpc>
                <a:spcPct val="90000"/>
              </a:lnSpc>
              <a:spcBef>
                <a:spcPts val="600"/>
              </a:spcBef>
              <a:spcAft>
                <a:spcPts val="0"/>
              </a:spcAft>
              <a:buSzPts val="1400"/>
              <a:buFont typeface="Noto Sans Symbols"/>
              <a:buChar char="▪"/>
            </a:pPr>
            <a:r>
              <a:rPr lang="en-US"/>
              <a:t>Placement of lights</a:t>
            </a:r>
            <a:endParaRPr/>
          </a:p>
          <a:p>
            <a:pPr marL="566928" lvl="2" indent="-182880" algn="l" rtl="0">
              <a:lnSpc>
                <a:spcPct val="90000"/>
              </a:lnSpc>
              <a:spcBef>
                <a:spcPts val="600"/>
              </a:spcBef>
              <a:spcAft>
                <a:spcPts val="0"/>
              </a:spcAft>
              <a:buSzPts val="1400"/>
              <a:buFont typeface="Noto Sans Symbols"/>
              <a:buChar char="▪"/>
            </a:pPr>
            <a:r>
              <a:rPr lang="en-US"/>
              <a:t>Sound recording</a:t>
            </a:r>
            <a:endParaRPr/>
          </a:p>
          <a:p>
            <a:pPr marL="566928" lvl="2" indent="-93980" algn="l" rtl="0">
              <a:lnSpc>
                <a:spcPct val="90000"/>
              </a:lnSpc>
              <a:spcBef>
                <a:spcPts val="600"/>
              </a:spcBef>
              <a:spcAft>
                <a:spcPts val="0"/>
              </a:spcAft>
              <a:buSzPts val="14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Moving and positiong of the camera while filming.</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Hardware for editing and reproduction</a:t>
            </a:r>
            <a:endParaRPr/>
          </a:p>
        </p:txBody>
      </p:sp>
      <p:pic>
        <p:nvPicPr>
          <p:cNvPr id="147" name="Google Shape;147;p7"/>
          <p:cNvPicPr preferRelativeResize="0"/>
          <p:nvPr/>
        </p:nvPicPr>
        <p:blipFill rotWithShape="1">
          <a:blip r:embed="rId3">
            <a:alphaModFix/>
          </a:blip>
          <a:srcRect/>
          <a:stretch/>
        </p:blipFill>
        <p:spPr>
          <a:xfrm>
            <a:off x="6387420" y="3376597"/>
            <a:ext cx="2364495" cy="2364495"/>
          </a:xfrm>
          <a:prstGeom prst="rect">
            <a:avLst/>
          </a:prstGeom>
          <a:noFill/>
          <a:ln>
            <a:noFill/>
          </a:ln>
        </p:spPr>
      </p:pic>
      <p:pic>
        <p:nvPicPr>
          <p:cNvPr id="148" name="Google Shape;148;p7"/>
          <p:cNvPicPr preferRelativeResize="0"/>
          <p:nvPr/>
        </p:nvPicPr>
        <p:blipFill rotWithShape="1">
          <a:blip r:embed="rId4">
            <a:alphaModFix/>
          </a:blip>
          <a:srcRect/>
          <a:stretch/>
        </p:blipFill>
        <p:spPr>
          <a:xfrm>
            <a:off x="8876590" y="1928552"/>
            <a:ext cx="3067396" cy="306739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a:t>360 cameras future</a:t>
            </a:r>
            <a:endParaRPr/>
          </a:p>
        </p:txBody>
      </p:sp>
      <p:sp>
        <p:nvSpPr>
          <p:cNvPr id="154" name="Google Shape;154;p8"/>
          <p:cNvSpPr txBox="1">
            <a:spLocks noGrp="1"/>
          </p:cNvSpPr>
          <p:nvPr>
            <p:ph type="body" idx="1"/>
          </p:nvPr>
        </p:nvSpPr>
        <p:spPr>
          <a:xfrm>
            <a:off x="3890356" y="1845734"/>
            <a:ext cx="4563688" cy="4023360"/>
          </a:xfrm>
          <a:prstGeom prst="rect">
            <a:avLst/>
          </a:prstGeom>
          <a:noFill/>
          <a:ln>
            <a:noFill/>
          </a:ln>
        </p:spPr>
        <p:txBody>
          <a:bodyPr spcFirstLastPara="1" wrap="square" lIns="0" tIns="45700" rIns="0" bIns="45700" anchor="t" anchorCtr="0">
            <a:normAutofit/>
          </a:bodyPr>
          <a:lstStyle/>
          <a:p>
            <a:pPr marL="384048" lvl="1" indent="-182880" algn="l" rtl="0">
              <a:lnSpc>
                <a:spcPct val="90000"/>
              </a:lnSpc>
              <a:spcBef>
                <a:spcPts val="0"/>
              </a:spcBef>
              <a:spcAft>
                <a:spcPts val="0"/>
              </a:spcAft>
              <a:buSzPts val="1800"/>
              <a:buFont typeface="Noto Sans Symbols"/>
              <a:buChar char="▪"/>
            </a:pPr>
            <a:r>
              <a:rPr lang="en-US"/>
              <a:t>Development of cheaper and more advanced 360 cameras.</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Rise of VR systems.</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Development of 6DOF (Six degrees of freedom) cameras.</a:t>
            </a:r>
            <a:endParaRPr/>
          </a:p>
          <a:p>
            <a:pPr marL="384048" lvl="1" indent="-68579" algn="l" rtl="0">
              <a:lnSpc>
                <a:spcPct val="90000"/>
              </a:lnSpc>
              <a:spcBef>
                <a:spcPts val="600"/>
              </a:spcBef>
              <a:spcAft>
                <a:spcPts val="0"/>
              </a:spcAft>
              <a:buSzPts val="1800"/>
              <a:buFont typeface="Noto Sans Symbols"/>
              <a:buNone/>
            </a:pPr>
            <a:endParaRPr/>
          </a:p>
          <a:p>
            <a:pPr marL="384048" lvl="1" indent="-182880" algn="l" rtl="0">
              <a:lnSpc>
                <a:spcPct val="90000"/>
              </a:lnSpc>
              <a:spcBef>
                <a:spcPts val="600"/>
              </a:spcBef>
              <a:spcAft>
                <a:spcPts val="0"/>
              </a:spcAft>
              <a:buSzPts val="1800"/>
              <a:buFont typeface="Noto Sans Symbols"/>
              <a:buChar char="▪"/>
            </a:pPr>
            <a:r>
              <a:rPr lang="en-US"/>
              <a:t>Six degrees of freedom (6DOF) refers to the freedom of movement of a rigid body in three-dimensional space. </a:t>
            </a:r>
            <a:endParaRPr/>
          </a:p>
        </p:txBody>
      </p:sp>
      <p:pic>
        <p:nvPicPr>
          <p:cNvPr id="155" name="Google Shape;155;p8"/>
          <p:cNvPicPr preferRelativeResize="0"/>
          <p:nvPr/>
        </p:nvPicPr>
        <p:blipFill rotWithShape="1">
          <a:blip r:embed="rId3">
            <a:alphaModFix/>
          </a:blip>
          <a:srcRect/>
          <a:stretch/>
        </p:blipFill>
        <p:spPr>
          <a:xfrm>
            <a:off x="395250" y="1845734"/>
            <a:ext cx="3574331" cy="4442383"/>
          </a:xfrm>
          <a:prstGeom prst="rect">
            <a:avLst/>
          </a:prstGeom>
          <a:noFill/>
          <a:ln>
            <a:noFill/>
          </a:ln>
        </p:spPr>
      </p:pic>
      <p:pic>
        <p:nvPicPr>
          <p:cNvPr id="156" name="Google Shape;156;p8"/>
          <p:cNvPicPr preferRelativeResize="0"/>
          <p:nvPr/>
        </p:nvPicPr>
        <p:blipFill rotWithShape="1">
          <a:blip r:embed="rId4">
            <a:alphaModFix/>
          </a:blip>
          <a:srcRect/>
          <a:stretch/>
        </p:blipFill>
        <p:spPr>
          <a:xfrm>
            <a:off x="8698543" y="1845734"/>
            <a:ext cx="3049311" cy="2221190"/>
          </a:xfrm>
          <a:prstGeom prst="rect">
            <a:avLst/>
          </a:prstGeom>
          <a:noFill/>
          <a:ln>
            <a:noFill/>
          </a:ln>
        </p:spPr>
      </p:pic>
      <p:pic>
        <p:nvPicPr>
          <p:cNvPr id="157" name="Google Shape;157;p8"/>
          <p:cNvPicPr preferRelativeResize="0"/>
          <p:nvPr/>
        </p:nvPicPr>
        <p:blipFill rotWithShape="1">
          <a:blip r:embed="rId5">
            <a:alphaModFix/>
          </a:blip>
          <a:srcRect/>
          <a:stretch/>
        </p:blipFill>
        <p:spPr>
          <a:xfrm>
            <a:off x="8802610" y="4066924"/>
            <a:ext cx="2945244" cy="196349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9"/>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a:t>360 camera prices</a:t>
            </a:r>
            <a:endParaRPr/>
          </a:p>
        </p:txBody>
      </p:sp>
      <p:sp>
        <p:nvSpPr>
          <p:cNvPr id="163" name="Google Shape;163;p9"/>
          <p:cNvSpPr txBox="1">
            <a:spLocks noGrp="1"/>
          </p:cNvSpPr>
          <p:nvPr>
            <p:ph type="body" idx="2"/>
          </p:nvPr>
        </p:nvSpPr>
        <p:spPr>
          <a:xfrm>
            <a:off x="1097280" y="2582334"/>
            <a:ext cx="4937760" cy="3378200"/>
          </a:xfrm>
          <a:prstGeom prst="rect">
            <a:avLst/>
          </a:prstGeom>
          <a:noFill/>
          <a:ln>
            <a:noFill/>
          </a:ln>
        </p:spPr>
        <p:txBody>
          <a:bodyPr spcFirstLastPara="1" wrap="square" lIns="0" tIns="45700" rIns="0" bIns="45700" anchor="t" anchorCtr="0">
            <a:normAutofit/>
          </a:bodyPr>
          <a:lstStyle/>
          <a:p>
            <a:pPr marL="91440" lvl="0" indent="-127000" algn="l" rtl="0">
              <a:lnSpc>
                <a:spcPct val="90000"/>
              </a:lnSpc>
              <a:spcBef>
                <a:spcPts val="0"/>
              </a:spcBef>
              <a:spcAft>
                <a:spcPts val="0"/>
              </a:spcAft>
              <a:buSzPts val="2000"/>
              <a:buChar char=" "/>
            </a:pPr>
            <a:r>
              <a:rPr lang="en-US"/>
              <a:t>Consumer level 360 cameras:</a:t>
            </a:r>
            <a:endParaRPr/>
          </a:p>
          <a:p>
            <a:pPr marL="91440" lvl="0" indent="0" algn="l" rtl="0">
              <a:lnSpc>
                <a:spcPct val="90000"/>
              </a:lnSpc>
              <a:spcBef>
                <a:spcPts val="1400"/>
              </a:spcBef>
              <a:spcAft>
                <a:spcPts val="0"/>
              </a:spcAft>
              <a:buSzPts val="2000"/>
              <a:buNone/>
            </a:pPr>
            <a:endParaRPr/>
          </a:p>
          <a:p>
            <a:pPr marL="566928" lvl="2" indent="-182880" algn="l" rtl="0">
              <a:lnSpc>
                <a:spcPct val="90000"/>
              </a:lnSpc>
              <a:spcBef>
                <a:spcPts val="400"/>
              </a:spcBef>
              <a:spcAft>
                <a:spcPts val="0"/>
              </a:spcAft>
              <a:buSzPts val="1400"/>
              <a:buFont typeface="Arial"/>
              <a:buChar char="•"/>
            </a:pPr>
            <a:r>
              <a:rPr lang="en-US"/>
              <a:t>GoPro Fusion – 350$</a:t>
            </a:r>
            <a:endParaRPr/>
          </a:p>
          <a:p>
            <a:pPr marL="566928" lvl="2" indent="-182880" algn="l" rtl="0">
              <a:lnSpc>
                <a:spcPct val="90000"/>
              </a:lnSpc>
              <a:spcBef>
                <a:spcPts val="600"/>
              </a:spcBef>
              <a:spcAft>
                <a:spcPts val="0"/>
              </a:spcAft>
              <a:buSzPts val="1400"/>
              <a:buFont typeface="Arial"/>
              <a:buChar char="•"/>
            </a:pPr>
            <a:r>
              <a:rPr lang="en-US"/>
              <a:t>Samsung Gear 360 – 250$</a:t>
            </a:r>
            <a:endParaRPr/>
          </a:p>
          <a:p>
            <a:pPr marL="566928" lvl="2" indent="-182880" algn="l" rtl="0">
              <a:lnSpc>
                <a:spcPct val="90000"/>
              </a:lnSpc>
              <a:spcBef>
                <a:spcPts val="600"/>
              </a:spcBef>
              <a:spcAft>
                <a:spcPts val="0"/>
              </a:spcAft>
              <a:buSzPts val="1400"/>
              <a:buFont typeface="Arial"/>
              <a:buChar char="•"/>
            </a:pPr>
            <a:r>
              <a:rPr lang="en-US"/>
              <a:t>Garmin Virb360 – 800$</a:t>
            </a:r>
            <a:endParaRPr/>
          </a:p>
          <a:p>
            <a:pPr marL="566928" lvl="2" indent="-182880" algn="l" rtl="0">
              <a:lnSpc>
                <a:spcPct val="90000"/>
              </a:lnSpc>
              <a:spcBef>
                <a:spcPts val="600"/>
              </a:spcBef>
              <a:spcAft>
                <a:spcPts val="0"/>
              </a:spcAft>
              <a:buSzPts val="1400"/>
              <a:buFont typeface="Arial"/>
              <a:buChar char="•"/>
            </a:pPr>
            <a:r>
              <a:rPr lang="en-US"/>
              <a:t>Insta360 One X – 500$</a:t>
            </a:r>
            <a:endParaRPr/>
          </a:p>
          <a:p>
            <a:pPr marL="566928" lvl="2" indent="-182880" algn="l" rtl="0">
              <a:lnSpc>
                <a:spcPct val="90000"/>
              </a:lnSpc>
              <a:spcBef>
                <a:spcPts val="600"/>
              </a:spcBef>
              <a:spcAft>
                <a:spcPts val="0"/>
              </a:spcAft>
              <a:buSzPts val="1400"/>
              <a:buFont typeface="Arial"/>
              <a:buChar char="•"/>
            </a:pPr>
            <a:r>
              <a:rPr lang="en-US"/>
              <a:t>Rylo 360 – 500$</a:t>
            </a:r>
            <a:endParaRPr/>
          </a:p>
          <a:p>
            <a:pPr marL="91440" lvl="0" indent="0" algn="l" rtl="0">
              <a:lnSpc>
                <a:spcPct val="90000"/>
              </a:lnSpc>
              <a:spcBef>
                <a:spcPts val="1600"/>
              </a:spcBef>
              <a:spcAft>
                <a:spcPts val="0"/>
              </a:spcAft>
              <a:buSzPts val="2000"/>
              <a:buNone/>
            </a:pPr>
            <a:endParaRPr/>
          </a:p>
        </p:txBody>
      </p:sp>
      <p:sp>
        <p:nvSpPr>
          <p:cNvPr id="164" name="Google Shape;164;p9"/>
          <p:cNvSpPr txBox="1">
            <a:spLocks noGrp="1"/>
          </p:cNvSpPr>
          <p:nvPr>
            <p:ph type="body" idx="4"/>
          </p:nvPr>
        </p:nvSpPr>
        <p:spPr>
          <a:xfrm>
            <a:off x="6217920" y="2582334"/>
            <a:ext cx="4937760" cy="3378200"/>
          </a:xfrm>
          <a:prstGeom prst="rect">
            <a:avLst/>
          </a:prstGeom>
          <a:noFill/>
          <a:ln>
            <a:noFill/>
          </a:ln>
        </p:spPr>
        <p:txBody>
          <a:bodyPr spcFirstLastPara="1" wrap="square" lIns="0" tIns="45700" rIns="0" bIns="45700" anchor="t" anchorCtr="0">
            <a:normAutofit/>
          </a:bodyPr>
          <a:lstStyle/>
          <a:p>
            <a:pPr marL="91440" lvl="0" indent="-127000" algn="l" rtl="0">
              <a:lnSpc>
                <a:spcPct val="90000"/>
              </a:lnSpc>
              <a:spcBef>
                <a:spcPts val="0"/>
              </a:spcBef>
              <a:spcAft>
                <a:spcPts val="0"/>
              </a:spcAft>
              <a:buSzPts val="2000"/>
              <a:buChar char=" "/>
            </a:pPr>
            <a:r>
              <a:rPr lang="en-US"/>
              <a:t>Professional 360 cameras and rigs:</a:t>
            </a:r>
            <a:endParaRPr/>
          </a:p>
          <a:p>
            <a:pPr marL="91440" lvl="0" indent="0" algn="l" rtl="0">
              <a:lnSpc>
                <a:spcPct val="90000"/>
              </a:lnSpc>
              <a:spcBef>
                <a:spcPts val="1400"/>
              </a:spcBef>
              <a:spcAft>
                <a:spcPts val="0"/>
              </a:spcAft>
              <a:buSzPts val="2000"/>
              <a:buNone/>
            </a:pPr>
            <a:endParaRPr/>
          </a:p>
          <a:p>
            <a:pPr marL="566928" lvl="2" indent="-182880" algn="l" rtl="0">
              <a:lnSpc>
                <a:spcPct val="90000"/>
              </a:lnSpc>
              <a:spcBef>
                <a:spcPts val="400"/>
              </a:spcBef>
              <a:spcAft>
                <a:spcPts val="0"/>
              </a:spcAft>
              <a:buSzPts val="1400"/>
              <a:buChar char="◦"/>
            </a:pPr>
            <a:r>
              <a:rPr lang="en-US"/>
              <a:t>Insta360 Titan – 15.000$</a:t>
            </a:r>
            <a:endParaRPr/>
          </a:p>
          <a:p>
            <a:pPr marL="566928" lvl="2" indent="-182880" algn="l" rtl="0">
              <a:lnSpc>
                <a:spcPct val="90000"/>
              </a:lnSpc>
              <a:spcBef>
                <a:spcPts val="600"/>
              </a:spcBef>
              <a:spcAft>
                <a:spcPts val="0"/>
              </a:spcAft>
              <a:buSzPts val="1400"/>
              <a:buChar char="◦"/>
            </a:pPr>
            <a:r>
              <a:rPr lang="en-US"/>
              <a:t>Facebook Surround 360 – 30.000$</a:t>
            </a:r>
            <a:endParaRPr/>
          </a:p>
          <a:p>
            <a:pPr marL="566928" lvl="2" indent="-182880" algn="l" rtl="0">
              <a:lnSpc>
                <a:spcPct val="90000"/>
              </a:lnSpc>
              <a:spcBef>
                <a:spcPts val="600"/>
              </a:spcBef>
              <a:spcAft>
                <a:spcPts val="0"/>
              </a:spcAft>
              <a:buSzPts val="1400"/>
              <a:buChar char="◦"/>
            </a:pPr>
            <a:r>
              <a:rPr lang="en-US"/>
              <a:t>Z CAM V1 Pro – 34.000$</a:t>
            </a:r>
            <a:endParaRPr/>
          </a:p>
          <a:p>
            <a:pPr marL="566928" lvl="2" indent="-182880" algn="l" rtl="0">
              <a:lnSpc>
                <a:spcPct val="90000"/>
              </a:lnSpc>
              <a:spcBef>
                <a:spcPts val="600"/>
              </a:spcBef>
              <a:spcAft>
                <a:spcPts val="0"/>
              </a:spcAft>
              <a:buSzPts val="1400"/>
              <a:buChar char="◦"/>
            </a:pPr>
            <a:r>
              <a:rPr lang="en-US"/>
              <a:t>Mooovr rig (5x Canon) – 13.000$</a:t>
            </a:r>
            <a:endParaRPr/>
          </a:p>
          <a:p>
            <a:pPr marL="566928" lvl="2" indent="-182880" algn="l" rtl="0">
              <a:lnSpc>
                <a:spcPct val="90000"/>
              </a:lnSpc>
              <a:spcBef>
                <a:spcPts val="600"/>
              </a:spcBef>
              <a:spcAft>
                <a:spcPts val="0"/>
              </a:spcAft>
              <a:buSzPts val="1400"/>
              <a:buChar char="◦"/>
            </a:pPr>
            <a:r>
              <a:rPr lang="en-US"/>
              <a:t>EYE rig (42x Blackmagic) – 155.000$</a:t>
            </a:r>
            <a:endParaRPr/>
          </a:p>
          <a:p>
            <a:pPr marL="566928" lvl="2" indent="-182880" algn="l" rtl="0">
              <a:lnSpc>
                <a:spcPct val="90000"/>
              </a:lnSpc>
              <a:spcBef>
                <a:spcPts val="600"/>
              </a:spcBef>
              <a:spcAft>
                <a:spcPts val="0"/>
              </a:spcAft>
              <a:buSzPts val="1400"/>
              <a:buChar char="◦"/>
            </a:pPr>
            <a:r>
              <a:rPr lang="en-US"/>
              <a:t>NextVR rig (6x RED) – 200.000$</a:t>
            </a:r>
            <a:endParaRPr/>
          </a:p>
          <a:p>
            <a:pPr marL="91440" lvl="0" indent="0" algn="l" rtl="0">
              <a:lnSpc>
                <a:spcPct val="90000"/>
              </a:lnSpc>
              <a:spcBef>
                <a:spcPts val="1600"/>
              </a:spcBef>
              <a:spcAft>
                <a:spcPts val="0"/>
              </a:spcAft>
              <a:buSzPts val="2000"/>
              <a:buNone/>
            </a:pPr>
            <a:endParaRPr/>
          </a:p>
        </p:txBody>
      </p:sp>
    </p:spTree>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540</Words>
  <Application>Microsoft Office PowerPoint</Application>
  <PresentationFormat>Widescreen</PresentationFormat>
  <Paragraphs>85</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Noto Sans Symbols</vt:lpstr>
      <vt:lpstr>Retrospect</vt:lpstr>
      <vt:lpstr>360° video</vt:lpstr>
      <vt:lpstr>Video shooting</vt:lpstr>
      <vt:lpstr>Video shooting</vt:lpstr>
      <vt:lpstr>Camera bacis setup</vt:lpstr>
      <vt:lpstr>360 cameras</vt:lpstr>
      <vt:lpstr>VR Headsets</vt:lpstr>
      <vt:lpstr>360 camera challenges</vt:lpstr>
      <vt:lpstr>360 cameras future</vt:lpstr>
      <vt:lpstr>360 camera prices</vt:lpstr>
      <vt:lpstr>360 video recording and editing</vt:lpstr>
      <vt:lpstr>360 video recording and editing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360° video</dc:title>
  <dc:creator>Bojan</dc:creator>
  <cp:lastModifiedBy>Bojan</cp:lastModifiedBy>
  <cp:revision>1</cp:revision>
  <dcterms:created xsi:type="dcterms:W3CDTF">2022-06-13T18:48:18Z</dcterms:created>
  <dcterms:modified xsi:type="dcterms:W3CDTF">2024-02-18T13:07:36Z</dcterms:modified>
</cp:coreProperties>
</file>