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3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22" autoAdjust="0"/>
    <p:restoredTop sz="86462" autoAdjust="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Supplementary </a:t>
            </a:r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/>
          <p:nvPr/>
        </p:nvSpPr>
        <p:spPr>
          <a:xfrm rot="-540000">
            <a:off x="2438400" y="3886200"/>
            <a:ext cx="3048000" cy="1447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Sub-area Sampling</a:t>
            </a:r>
            <a:endParaRPr lang="en-US" dirty="0"/>
          </a:p>
        </p:txBody>
      </p:sp>
      <p:cxnSp>
        <p:nvCxnSpPr>
          <p:cNvPr id="5" name="Straight Arrow Connector 4"/>
          <p:cNvCxnSpPr>
            <a:stCxn id="7" idx="7"/>
          </p:cNvCxnSpPr>
          <p:nvPr/>
        </p:nvCxnSpPr>
        <p:spPr>
          <a:xfrm rot="5400000" flipH="1" flipV="1">
            <a:off x="3285251" y="3949175"/>
            <a:ext cx="947531" cy="6695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0926" y="426457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g</a:t>
            </a:r>
            <a:endParaRPr lang="en-US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716645" y="441959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33736" y="463390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59455" y="423099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833802" y="480250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86136" y="495490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047984" y="491965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619488" y="456246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05240" y="408812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048116" y="42767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288149" y="449103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431025" y="4159559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119554" y="470534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073703" y="438339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788215" y="423099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502463" y="477678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762496" y="412169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05240" y="390738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baseline="-25000" dirty="0" err="1">
                <a:latin typeface="Arial" pitchFamily="34" charset="0"/>
                <a:cs typeface="Arial" pitchFamily="34" charset="0"/>
              </a:rPr>
              <a:t>i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76744" y="46339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2430" y="433601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4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7984" y="447888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76546" y="49075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05174" y="399096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….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76480" y="14784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30" name="Oval 29"/>
          <p:cNvSpPr/>
          <p:nvPr/>
        </p:nvSpPr>
        <p:spPr>
          <a:xfrm>
            <a:off x="2690794" y="180210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30" idx="5"/>
            <a:endCxn id="7" idx="1"/>
          </p:cNvCxnSpPr>
          <p:nvPr/>
        </p:nvCxnSpPr>
        <p:spPr>
          <a:xfrm rot="16200000" flipH="1">
            <a:off x="1934000" y="2636947"/>
            <a:ext cx="2585158" cy="993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30" idx="5"/>
            <a:endCxn id="40" idx="6"/>
          </p:cNvCxnSpPr>
          <p:nvPr/>
        </p:nvCxnSpPr>
        <p:spPr>
          <a:xfrm rot="16200000" flipH="1">
            <a:off x="2833445" y="1737501"/>
            <a:ext cx="2530565" cy="27378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30" idx="4"/>
            <a:endCxn id="8" idx="0"/>
          </p:cNvCxnSpPr>
          <p:nvPr/>
        </p:nvCxnSpPr>
        <p:spPr>
          <a:xfrm rot="16200000" flipH="1">
            <a:off x="1642084" y="2919394"/>
            <a:ext cx="2786082" cy="6429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0" idx="4"/>
            <a:endCxn id="40" idx="2"/>
          </p:cNvCxnSpPr>
          <p:nvPr/>
        </p:nvCxnSpPr>
        <p:spPr>
          <a:xfrm rot="5400000">
            <a:off x="1085068" y="3219920"/>
            <a:ext cx="3000682" cy="25649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0" idx="4"/>
            <a:endCxn id="18" idx="3"/>
          </p:cNvCxnSpPr>
          <p:nvPr/>
        </p:nvCxnSpPr>
        <p:spPr>
          <a:xfrm rot="16200000" flipH="1">
            <a:off x="1971679" y="2589798"/>
            <a:ext cx="2896544" cy="141259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190860" y="35623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….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33868" y="350520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A(g)</a:t>
            </a:r>
            <a:endParaRPr lang="en-US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90926" y="318086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n(g)</a:t>
            </a:r>
            <a:endParaRPr lang="en-US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62232" y="534566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L(g)=L(g</a:t>
            </a:r>
            <a:r>
              <a:rPr lang="en-US" baseline="-25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)=L(g</a:t>
            </a:r>
            <a:r>
              <a:rPr lang="en-US" baseline="-25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)…</a:t>
            </a:r>
            <a:endParaRPr lang="en-US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2639505" y="2461968"/>
            <a:ext cx="868837" cy="466626"/>
          </a:xfrm>
          <a:custGeom>
            <a:avLst/>
            <a:gdLst>
              <a:gd name="connsiteX0" fmla="*/ 0 w 868837"/>
              <a:gd name="connsiteY0" fmla="*/ 271805 h 466626"/>
              <a:gd name="connsiteX1" fmla="*/ 584462 w 868837"/>
              <a:gd name="connsiteY1" fmla="*/ 432061 h 466626"/>
              <a:gd name="connsiteX2" fmla="*/ 829559 w 868837"/>
              <a:gd name="connsiteY2" fmla="*/ 64416 h 466626"/>
              <a:gd name="connsiteX3" fmla="*/ 820132 w 868837"/>
              <a:gd name="connsiteY3" fmla="*/ 45562 h 466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8837" h="466626">
                <a:moveTo>
                  <a:pt x="0" y="271805"/>
                </a:moveTo>
                <a:cubicBezTo>
                  <a:pt x="223101" y="369215"/>
                  <a:pt x="446202" y="466626"/>
                  <a:pt x="584462" y="432061"/>
                </a:cubicBezTo>
                <a:cubicBezTo>
                  <a:pt x="722722" y="397496"/>
                  <a:pt x="790281" y="128833"/>
                  <a:pt x="829559" y="64416"/>
                </a:cubicBezTo>
                <a:cubicBezTo>
                  <a:pt x="868837" y="0"/>
                  <a:pt x="820132" y="48704"/>
                  <a:pt x="820132" y="4556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048000" y="243840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C(g)</a:t>
            </a:r>
            <a:endParaRPr lang="en-US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43200" y="56504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V(</a:t>
            </a:r>
            <a:r>
              <a:rPr lang="en-US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x,g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)=V(x,g</a:t>
            </a:r>
            <a:r>
              <a:rPr lang="en-US" baseline="-25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)=L(x,g</a:t>
            </a:r>
            <a:r>
              <a:rPr lang="en-US" baseline="-25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)…</a:t>
            </a:r>
            <a:endParaRPr lang="en-US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43200" y="59552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n(g)=n(g</a:t>
            </a:r>
            <a:r>
              <a:rPr lang="en-US" baseline="-25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)=n(g</a:t>
            </a:r>
            <a:r>
              <a:rPr lang="en-US" baseline="-25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)…</a:t>
            </a:r>
            <a:endParaRPr lang="en-US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Cornell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52712"/>
            <a:ext cx="1731960" cy="17144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3080" y="2552711"/>
            <a:ext cx="1731960" cy="17144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592" y="2552711"/>
            <a:ext cx="1731960" cy="17144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2104" y="2552711"/>
            <a:ext cx="1731960" cy="17144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16" y="2552711"/>
            <a:ext cx="1731960" cy="17144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2552711"/>
            <a:ext cx="571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(a)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43080" y="2552687"/>
            <a:ext cx="571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(b)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592" y="2552687"/>
            <a:ext cx="571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(c)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2104" y="2552687"/>
            <a:ext cx="571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(d)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16" y="2552687"/>
            <a:ext cx="571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(e)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1312" y="1371600"/>
            <a:ext cx="2714612" cy="27146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956" y="1371600"/>
            <a:ext cx="2714620" cy="271462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00" y="1371600"/>
            <a:ext cx="2714620" cy="271462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700" y="4086220"/>
            <a:ext cx="2714644" cy="271464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81312" y="4086220"/>
            <a:ext cx="2714644" cy="271464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95956" y="4086220"/>
            <a:ext cx="2714644" cy="271464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Still-life</a:t>
            </a:r>
            <a:endParaRPr lang="en-US" dirty="0"/>
          </a:p>
        </p:txBody>
      </p:sp>
      <p:pic>
        <p:nvPicPr>
          <p:cNvPr id="2070" name="Picture 22" descr="C:\Users\Socola\Documents\LEdProjects\egPublStyle-Rendering10\still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8820150" cy="211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Teapot 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52400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52400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96240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96240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45200" y="3962400"/>
            <a:ext cx="234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66800" y="35330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gamma =1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9000" y="35330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gamma =10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5330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gamma =30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6800" y="6047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gamma =100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9000" y="6047601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diffuse indirect only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6047601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direct only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grid floor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76" y="1198698"/>
            <a:ext cx="5943447" cy="446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wood floor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199832"/>
            <a:ext cx="5940425" cy="445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8" name="Picture 4" descr="F:\My Research\BRDF editing PCA\compare\compar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31940" cy="2971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209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reference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2209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our method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200" y="2209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difference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86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Supplementary images</vt:lpstr>
      <vt:lpstr>Sub-area Sampling</vt:lpstr>
      <vt:lpstr>Cornell Box</vt:lpstr>
      <vt:lpstr>Tableau</vt:lpstr>
      <vt:lpstr>Still-life</vt:lpstr>
      <vt:lpstr>Teapot </vt:lpstr>
      <vt:lpstr>Interior grid floor</vt:lpstr>
      <vt:lpstr>Interior wood floor</vt:lpstr>
      <vt:lpstr>Comparison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document</dc:title>
  <dc:creator>Socola</dc:creator>
  <cp:lastModifiedBy>Socola</cp:lastModifiedBy>
  <cp:revision>15</cp:revision>
  <dcterms:created xsi:type="dcterms:W3CDTF">2006-08-16T00:00:00Z</dcterms:created>
  <dcterms:modified xsi:type="dcterms:W3CDTF">2010-05-24T03:20:56Z</dcterms:modified>
</cp:coreProperties>
</file>