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C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66" d="100"/>
          <a:sy n="66" d="100"/>
        </p:scale>
        <p:origin x="-1254" y="-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212" y="685799"/>
            <a:ext cx="7010400" cy="2971801"/>
          </a:xfrm>
          <a:noFill/>
        </p:spPr>
        <p:txBody>
          <a:bodyPr anchor="b">
            <a:normAutofit/>
          </a:bodyPr>
          <a:lstStyle>
            <a:lvl1pPr algn="l">
              <a:defRPr sz="3200">
                <a:solidFill>
                  <a:srgbClr val="000000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de-DE" dirty="0" err="1" smtClean="0"/>
              <a:t>MoTitelmasterformat</a:t>
            </a:r>
            <a:r>
              <a:rPr lang="de-DE" dirty="0" smtClean="0"/>
              <a:t> </a:t>
            </a:r>
            <a:r>
              <a:rPr lang="de-DE" dirty="0" err="1" smtClean="0"/>
              <a:t>dfiy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212" y="3843867"/>
            <a:ext cx="6400800" cy="1683011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376638" y="634072"/>
            <a:ext cx="3280974" cy="4867405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22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el and Pictur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2812" y="914400"/>
            <a:ext cx="6019800" cy="16764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722812" y="2777066"/>
            <a:ext cx="6021388" cy="2709334"/>
          </a:xfrm>
        </p:spPr>
        <p:txBody>
          <a:bodyPr anchor="t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err="1" smtClean="0"/>
              <a:t>Author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Modify</a:t>
            </a:r>
          </a:p>
        </p:txBody>
      </p:sp>
    </p:spTree>
    <p:extLst>
      <p:ext uri="{BB962C8B-B14F-4D97-AF65-F5344CB8AC3E}">
        <p14:creationId xmlns:p14="http://schemas.microsoft.com/office/powerpoint/2010/main" val="271887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 withou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1" y="685800"/>
            <a:ext cx="8534401" cy="2597727"/>
          </a:xfrm>
        </p:spPr>
        <p:txBody>
          <a:bodyPr anchor="b">
            <a:normAutofit/>
          </a:bodyPr>
          <a:lstStyle>
            <a:lvl1pPr algn="l">
              <a:defRPr sz="4000" b="0" cap="all"/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512127"/>
            <a:ext cx="8534400" cy="2419928"/>
          </a:xfrm>
        </p:spPr>
        <p:txBody>
          <a:bodyPr anchor="t">
            <a:normAutofit/>
          </a:bodyPr>
          <a:lstStyle>
            <a:lvl1pPr marL="0" indent="0" algn="l">
              <a:buNone/>
              <a:defRPr sz="220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84113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213" y="935182"/>
            <a:ext cx="10058400" cy="19958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2" y="2931005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dirty="0" err="1" smtClean="0"/>
              <a:t>Subtitle</a:t>
            </a:r>
            <a:r>
              <a:rPr lang="de-DE" dirty="0" smtClean="0"/>
              <a:t> Modify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84211" y="3948546"/>
            <a:ext cx="8534401" cy="2045854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err="1" smtClean="0"/>
              <a:t>Authors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Affiliation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3958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34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8114637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4688679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25936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8128280" y="376765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588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 with Imag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8127418" y="1066798"/>
            <a:ext cx="3528000" cy="192578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8127417" y="40057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Medienplatzhalter 3"/>
          <p:cNvSpPr>
            <a:spLocks noGrp="1"/>
          </p:cNvSpPr>
          <p:nvPr>
            <p:ph type="media" sz="quarter" idx="21"/>
          </p:nvPr>
        </p:nvSpPr>
        <p:spPr>
          <a:xfrm>
            <a:off x="8127417" y="3199006"/>
            <a:ext cx="3528000" cy="2508101"/>
          </a:xfrm>
        </p:spPr>
        <p:txBody>
          <a:bodyPr/>
          <a:lstStyle/>
          <a:p>
            <a:endParaRPr lang="de-DE"/>
          </a:p>
        </p:txBody>
      </p:sp>
      <p:sp>
        <p:nvSpPr>
          <p:cNvPr id="2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30917" y="376765"/>
            <a:ext cx="3721538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30917" y="1090608"/>
            <a:ext cx="3721538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294617" y="398846"/>
            <a:ext cx="352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</p:txBody>
      </p:sp>
      <p:sp>
        <p:nvSpPr>
          <p:cNvPr id="26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4312293" y="1090607"/>
            <a:ext cx="3542506" cy="4616499"/>
          </a:xfrm>
        </p:spPr>
        <p:txBody>
          <a:bodyPr anchor="t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 marL="285750" indent="-285750">
              <a:defRPr sz="1800">
                <a:latin typeface="Calibri" panose="020F0502020204030204" pitchFamily="34" charset="0"/>
              </a:defRPr>
            </a:lvl2pPr>
            <a:lvl3pPr marL="539750" indent="-269875">
              <a:defRPr sz="1600">
                <a:latin typeface="Calibri" panose="020F0502020204030204" pitchFamily="34" charset="0"/>
              </a:defRPr>
            </a:lvl3pPr>
            <a:lvl4pPr marL="811213" indent="-271463">
              <a:defRPr sz="1600">
                <a:latin typeface="Calibri" panose="020F0502020204030204" pitchFamily="34" charset="0"/>
              </a:defRPr>
            </a:lvl4pPr>
            <a:lvl5pPr marL="976313" indent="-171450">
              <a:defRPr sz="1600">
                <a:latin typeface="Calibri" panose="020F0502020204030204" pitchFamily="34" charset="0"/>
              </a:defRPr>
            </a:lvl5pPr>
          </a:lstStyle>
          <a:p>
            <a:pPr lvl="0"/>
            <a:r>
              <a:rPr lang="de-DE" dirty="0" smtClean="0"/>
              <a:t>Textmasterformat </a:t>
            </a:r>
            <a:r>
              <a:rPr lang="de-DE" dirty="0" err="1" smtClean="0"/>
              <a:t>modify</a:t>
            </a:r>
            <a:endParaRPr lang="de-DE" dirty="0" smtClean="0"/>
          </a:p>
          <a:p>
            <a:pPr lvl="1"/>
            <a:r>
              <a:rPr lang="de-DE" dirty="0" smtClean="0"/>
              <a:t>First Level</a:t>
            </a:r>
          </a:p>
          <a:p>
            <a:pPr lvl="2"/>
            <a:r>
              <a:rPr lang="de-DE" dirty="0" smtClean="0"/>
              <a:t>Second Level</a:t>
            </a:r>
          </a:p>
          <a:p>
            <a:pPr lvl="3"/>
            <a:r>
              <a:rPr lang="de-DE" dirty="0" smtClean="0"/>
              <a:t>Third Level</a:t>
            </a:r>
          </a:p>
          <a:p>
            <a:pPr lvl="4"/>
            <a:r>
              <a:rPr lang="de-DE" dirty="0" err="1" smtClean="0"/>
              <a:t>Fourth</a:t>
            </a:r>
            <a:r>
              <a:rPr lang="de-DE" dirty="0" smtClean="0"/>
              <a:t> Level</a:t>
            </a:r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7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-45174" y="5707107"/>
            <a:ext cx="6799265" cy="552690"/>
          </a:xfrm>
        </p:spPr>
        <p:txBody>
          <a:bodyPr>
            <a:normAutofit/>
          </a:bodyPr>
          <a:lstStyle>
            <a:lvl1pPr>
              <a:defRPr sz="2000" spc="100" baseline="0">
                <a:latin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Modify</a:t>
            </a:r>
            <a:endParaRPr lang="en-US" dirty="0"/>
          </a:p>
        </p:txBody>
      </p:sp>
      <p:sp>
        <p:nvSpPr>
          <p:cNvPr id="8" name="Medienplatzhalter 3"/>
          <p:cNvSpPr>
            <a:spLocks noGrp="1"/>
          </p:cNvSpPr>
          <p:nvPr>
            <p:ph type="media" sz="quarter" idx="21" hasCustomPrompt="1"/>
          </p:nvPr>
        </p:nvSpPr>
        <p:spPr>
          <a:xfrm>
            <a:off x="863094" y="410806"/>
            <a:ext cx="10566906" cy="511607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Media Clip </a:t>
            </a:r>
            <a:r>
              <a:rPr lang="de-DE" dirty="0" err="1" smtClean="0"/>
              <a:t>Only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6088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60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3" r:id="rId3"/>
    <p:sldLayoutId id="2147483675" r:id="rId4"/>
    <p:sldLayoutId id="2147483665" r:id="rId5"/>
    <p:sldLayoutId id="2147483677" r:id="rId6"/>
    <p:sldLayoutId id="2147483678" r:id="rId7"/>
    <p:sldLayoutId id="2147483667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000" kern="1200" cap="all">
          <a:ln w="3175" cmpd="sng">
            <a:noFill/>
          </a:ln>
          <a:solidFill>
            <a:schemeClr val="tx1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Motion Analysis </a:t>
            </a:r>
            <a:r>
              <a:rPr lang="de-DE" dirty="0" err="1"/>
              <a:t>for</a:t>
            </a:r>
            <a:r>
              <a:rPr lang="de-DE" dirty="0"/>
              <a:t> Folk Dance Evaluation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4211" y="3843867"/>
            <a:ext cx="7462261" cy="1683011"/>
          </a:xfrm>
        </p:spPr>
        <p:txBody>
          <a:bodyPr>
            <a:normAutofit/>
          </a:bodyPr>
          <a:lstStyle/>
          <a:p>
            <a:r>
              <a:rPr lang="de-DE" sz="2000" dirty="0">
                <a:latin typeface="Arial"/>
                <a:cs typeface="Arial"/>
              </a:rPr>
              <a:t>Andreas Aristidou, Efstathios </a:t>
            </a:r>
            <a:r>
              <a:rPr lang="de-DE" sz="2000" dirty="0" err="1">
                <a:latin typeface="Arial"/>
                <a:cs typeface="Arial"/>
              </a:rPr>
              <a:t>Stavrakis</a:t>
            </a:r>
            <a:r>
              <a:rPr lang="de-DE" sz="2000" dirty="0">
                <a:latin typeface="Arial"/>
                <a:cs typeface="Arial"/>
              </a:rPr>
              <a:t>, </a:t>
            </a:r>
            <a:r>
              <a:rPr lang="de-DE" sz="2000" dirty="0" err="1">
                <a:latin typeface="Arial"/>
                <a:cs typeface="Arial"/>
              </a:rPr>
              <a:t>Yiorgos</a:t>
            </a:r>
            <a:r>
              <a:rPr lang="de-DE" sz="2000" dirty="0">
                <a:latin typeface="Arial"/>
                <a:cs typeface="Arial"/>
              </a:rPr>
              <a:t> </a:t>
            </a:r>
            <a:r>
              <a:rPr lang="de-DE" sz="2000" dirty="0" err="1">
                <a:latin typeface="Arial"/>
                <a:cs typeface="Arial"/>
              </a:rPr>
              <a:t>Chrysantou</a:t>
            </a:r>
            <a:endParaRPr lang="de-DE" sz="2000" dirty="0">
              <a:latin typeface="Arial"/>
              <a:cs typeface="Arial"/>
            </a:endParaRPr>
          </a:p>
          <a:p>
            <a:r>
              <a:rPr lang="de-DE" sz="2000" dirty="0">
                <a:latin typeface="Arial"/>
                <a:cs typeface="Arial"/>
              </a:rPr>
              <a:t>University </a:t>
            </a:r>
            <a:r>
              <a:rPr lang="de-DE" sz="2000" dirty="0" err="1">
                <a:latin typeface="Arial"/>
                <a:cs typeface="Arial"/>
              </a:rPr>
              <a:t>of</a:t>
            </a:r>
            <a:r>
              <a:rPr lang="de-DE" sz="2000" dirty="0">
                <a:latin typeface="Arial"/>
                <a:cs typeface="Arial"/>
              </a:rPr>
              <a:t> </a:t>
            </a:r>
            <a:r>
              <a:rPr lang="de-DE" sz="2000" dirty="0" err="1">
                <a:latin typeface="Arial"/>
                <a:cs typeface="Arial"/>
              </a:rPr>
              <a:t>Cyprus</a:t>
            </a:r>
            <a:endParaRPr lang="de-DE" sz="2000" dirty="0">
              <a:latin typeface="Arial"/>
              <a:cs typeface="Arial"/>
            </a:endParaRPr>
          </a:p>
          <a:p>
            <a:r>
              <a:rPr lang="de-DE" sz="2000" dirty="0">
                <a:latin typeface="Arial"/>
                <a:cs typeface="Arial"/>
              </a:rPr>
              <a:t>{a.aristidou@ieee.org}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8" r="61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73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Calibri" panose="020F0502020204030204" pitchFamily="34" charset="0"/>
              </a:rPr>
              <a:t>Titel</a:t>
            </a:r>
            <a:endParaRPr lang="de-DE" dirty="0">
              <a:latin typeface="Calibri" panose="020F0502020204030204" pitchFamily="34" charset="0"/>
            </a:endParaRPr>
          </a:p>
        </p:txBody>
      </p:sp>
      <p:pic>
        <p:nvPicPr>
          <p:cNvPr id="3" name="EG GCH presentation.avi">
            <a:hlinkClick r:id="" action="ppaction://media"/>
          </p:cNvPr>
          <p:cNvPicPr>
            <a:picLocks noGrp="1" noChangeAspect="1"/>
          </p:cNvPicPr>
          <p:nvPr>
            <p:ph type="media" sz="quarter" idx="2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20988" y="411163"/>
            <a:ext cx="6650037" cy="5114925"/>
          </a:xfrm>
        </p:spPr>
      </p:pic>
    </p:spTree>
    <p:extLst>
      <p:ext uri="{BB962C8B-B14F-4D97-AF65-F5344CB8AC3E}">
        <p14:creationId xmlns:p14="http://schemas.microsoft.com/office/powerpoint/2010/main" val="22551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DigitalHeritage2013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21</Words>
  <Application>Microsoft Office PowerPoint</Application>
  <PresentationFormat>Custom</PresentationFormat>
  <Paragraphs>5</Paragraphs>
  <Slides>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DigitalHeritage2013</vt:lpstr>
      <vt:lpstr>Motion Analysis for Folk Dance Evaluation</vt:lpstr>
      <vt:lpstr>Titel</vt:lpstr>
    </vt:vector>
  </TitlesOfParts>
  <Company>Fraunhofer IGD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Graf, Holger</dc:creator>
  <cp:lastModifiedBy>Andreas Aristidou</cp:lastModifiedBy>
  <cp:revision>30</cp:revision>
  <dcterms:created xsi:type="dcterms:W3CDTF">2013-08-21T11:29:13Z</dcterms:created>
  <dcterms:modified xsi:type="dcterms:W3CDTF">2014-09-12T13:43:15Z</dcterms:modified>
</cp:coreProperties>
</file>