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3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C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" y="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212" y="685799"/>
            <a:ext cx="7010400" cy="2971801"/>
          </a:xfrm>
          <a:noFill/>
        </p:spPr>
        <p:txBody>
          <a:bodyPr anchor="b">
            <a:normAutofit/>
          </a:bodyPr>
          <a:lstStyle>
            <a:lvl1pPr algn="l">
              <a:defRPr sz="3200">
                <a:solidFill>
                  <a:srgbClr val="000000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de-DE" dirty="0" err="1" smtClean="0"/>
              <a:t>MoTitelmasterformat</a:t>
            </a:r>
            <a:r>
              <a:rPr lang="de-DE" dirty="0" smtClean="0"/>
              <a:t> </a:t>
            </a:r>
            <a:r>
              <a:rPr lang="de-DE" dirty="0" err="1" smtClean="0"/>
              <a:t>dfiy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212" y="3843867"/>
            <a:ext cx="6400800" cy="1683011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376638" y="634072"/>
            <a:ext cx="3280974" cy="4867405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22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el and Pictur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2812" y="914400"/>
            <a:ext cx="6019800" cy="16764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2812" y="2777066"/>
            <a:ext cx="6021388" cy="2709334"/>
          </a:xfrm>
        </p:spPr>
        <p:txBody>
          <a:bodyPr anchor="t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</a:p>
        </p:txBody>
      </p:sp>
    </p:spTree>
    <p:extLst>
      <p:ext uri="{BB962C8B-B14F-4D97-AF65-F5344CB8AC3E}">
        <p14:creationId xmlns:p14="http://schemas.microsoft.com/office/powerpoint/2010/main" val="271887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 withou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1" y="685800"/>
            <a:ext cx="8534401" cy="2597727"/>
          </a:xfrm>
        </p:spPr>
        <p:txBody>
          <a:bodyPr anchor="b">
            <a:normAutofit/>
          </a:bodyPr>
          <a:lstStyle>
            <a:lvl1pPr algn="l">
              <a:defRPr sz="4000" b="0" cap="all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512127"/>
            <a:ext cx="8534400" cy="241992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8411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935182"/>
            <a:ext cx="10058400" cy="19958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2" y="2931005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dirty="0" err="1" smtClean="0"/>
              <a:t>Subtitle</a:t>
            </a:r>
            <a:r>
              <a:rPr lang="de-DE" dirty="0" smtClean="0"/>
              <a:t> Modify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948546"/>
            <a:ext cx="8534401" cy="2045854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err="1" smtClean="0"/>
              <a:t>Authors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3958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4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114637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4688679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588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192578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8127417" y="40057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21"/>
          </p:nvPr>
        </p:nvSpPr>
        <p:spPr>
          <a:xfrm>
            <a:off x="8127417" y="3199006"/>
            <a:ext cx="3528000" cy="2508101"/>
          </a:xfrm>
        </p:spPr>
        <p:txBody>
          <a:bodyPr/>
          <a:lstStyle/>
          <a:p>
            <a:endParaRPr lang="de-DE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294617" y="39884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7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8" name="Medienplatzhalter 3"/>
          <p:cNvSpPr>
            <a:spLocks noGrp="1"/>
          </p:cNvSpPr>
          <p:nvPr>
            <p:ph type="media" sz="quarter" idx="21" hasCustomPrompt="1"/>
          </p:nvPr>
        </p:nvSpPr>
        <p:spPr>
          <a:xfrm>
            <a:off x="863094" y="410806"/>
            <a:ext cx="10566906" cy="511607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Media Clip </a:t>
            </a:r>
            <a:r>
              <a:rPr lang="de-DE" dirty="0" err="1" smtClean="0"/>
              <a:t>Only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6088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60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3" r:id="rId3"/>
    <p:sldLayoutId id="2147483675" r:id="rId4"/>
    <p:sldLayoutId id="2147483665" r:id="rId5"/>
    <p:sldLayoutId id="2147483677" r:id="rId6"/>
    <p:sldLayoutId id="2147483678" r:id="rId7"/>
    <p:sldLayoutId id="2147483667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000" kern="1200" cap="all">
          <a:ln w="3175" cmpd="sng">
            <a:noFill/>
          </a:ln>
          <a:solidFill>
            <a:schemeClr val="tx1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" r="48531"/>
          <a:stretch/>
        </p:blipFill>
        <p:spPr>
          <a:xfrm>
            <a:off x="688713" y="4255415"/>
            <a:ext cx="1260389" cy="9591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575" y="3408495"/>
            <a:ext cx="2225873" cy="222421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88" t="49001"/>
          <a:stretch/>
        </p:blipFill>
        <p:spPr>
          <a:xfrm>
            <a:off x="2973865" y="599088"/>
            <a:ext cx="1128583" cy="114398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23254" y="413981"/>
            <a:ext cx="6470821" cy="1676400"/>
          </a:xfrm>
        </p:spPr>
        <p:txBody>
          <a:bodyPr/>
          <a:lstStyle/>
          <a:p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Towards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AUTOMATED 3D RECONSTRUCTION OF DEFECTIVE CH OBJECTS</a:t>
            </a:r>
            <a:endParaRPr lang="de-DE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body" sz="half" idx="2"/>
          </p:nvPr>
        </p:nvSpPr>
        <p:spPr>
          <a:xfrm>
            <a:off x="4838144" y="2439312"/>
            <a:ext cx="6348840" cy="2709334"/>
          </a:xfrm>
        </p:spPr>
        <p:txBody>
          <a:bodyPr>
            <a:normAutofit/>
          </a:bodyPr>
          <a:lstStyle/>
          <a:p>
            <a:r>
              <a:rPr lang="de-DE" sz="2000" dirty="0">
                <a:latin typeface="Arial"/>
                <a:cs typeface="Arial"/>
              </a:rPr>
              <a:t>R. </a:t>
            </a:r>
            <a:r>
              <a:rPr lang="de-DE" sz="2000" dirty="0" smtClean="0">
                <a:latin typeface="Arial"/>
                <a:cs typeface="Arial"/>
              </a:rPr>
              <a:t>Gregor</a:t>
            </a:r>
            <a:r>
              <a:rPr 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¹</a:t>
            </a:r>
            <a:r>
              <a:rPr lang="de-DE" sz="2000" dirty="0" smtClean="0">
                <a:latin typeface="Arial"/>
                <a:cs typeface="Arial"/>
              </a:rPr>
              <a:t>, </a:t>
            </a:r>
            <a:r>
              <a:rPr lang="de-DE" sz="2000" dirty="0">
                <a:latin typeface="Arial"/>
                <a:cs typeface="Arial"/>
              </a:rPr>
              <a:t>I. </a:t>
            </a:r>
            <a:r>
              <a:rPr lang="de-DE" sz="2000" dirty="0" smtClean="0">
                <a:latin typeface="Arial"/>
                <a:cs typeface="Arial"/>
              </a:rPr>
              <a:t>Sipiran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¹</a:t>
            </a:r>
            <a:r>
              <a:rPr lang="de-DE" sz="2000" dirty="0" smtClean="0">
                <a:latin typeface="Arial"/>
                <a:cs typeface="Arial"/>
              </a:rPr>
              <a:t>, </a:t>
            </a:r>
            <a:r>
              <a:rPr lang="de-DE" sz="2000" dirty="0">
                <a:latin typeface="Arial"/>
                <a:cs typeface="Arial"/>
              </a:rPr>
              <a:t>G. </a:t>
            </a:r>
            <a:r>
              <a:rPr lang="de-DE" sz="2000" dirty="0" smtClean="0">
                <a:latin typeface="Arial"/>
                <a:cs typeface="Arial"/>
              </a:rPr>
              <a:t>Papaioannou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²</a:t>
            </a:r>
            <a:r>
              <a:rPr lang="de-DE" sz="2000" dirty="0" smtClean="0">
                <a:latin typeface="Arial"/>
                <a:cs typeface="Arial"/>
              </a:rPr>
              <a:t>, </a:t>
            </a:r>
            <a:r>
              <a:rPr lang="de-DE" sz="2000" dirty="0">
                <a:latin typeface="Arial"/>
                <a:cs typeface="Arial"/>
              </a:rPr>
              <a:t>T. </a:t>
            </a:r>
            <a:r>
              <a:rPr lang="de-DE" sz="2000" dirty="0" smtClean="0">
                <a:latin typeface="Arial"/>
                <a:cs typeface="Arial"/>
              </a:rPr>
              <a:t>Schreck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¹</a:t>
            </a:r>
            <a:r>
              <a:rPr lang="de-DE" sz="2000" dirty="0" smtClean="0">
                <a:latin typeface="Arial"/>
                <a:cs typeface="Arial"/>
              </a:rPr>
              <a:t>, </a:t>
            </a:r>
            <a:r>
              <a:rPr lang="de-DE" sz="2000" dirty="0">
                <a:latin typeface="Arial"/>
                <a:cs typeface="Arial"/>
              </a:rPr>
              <a:t>A. </a:t>
            </a:r>
            <a:r>
              <a:rPr lang="de-DE" sz="2000" dirty="0" smtClean="0">
                <a:latin typeface="Arial"/>
                <a:cs typeface="Arial"/>
              </a:rPr>
              <a:t>Andreadis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²</a:t>
            </a:r>
            <a:r>
              <a:rPr lang="de-DE" sz="2000" dirty="0" smtClean="0">
                <a:latin typeface="Arial"/>
                <a:cs typeface="Arial"/>
              </a:rPr>
              <a:t>, </a:t>
            </a:r>
            <a:r>
              <a:rPr lang="de-DE" sz="2000" dirty="0">
                <a:latin typeface="Arial"/>
                <a:cs typeface="Arial"/>
              </a:rPr>
              <a:t>P. </a:t>
            </a:r>
            <a:r>
              <a:rPr lang="de-DE" sz="2000" dirty="0" smtClean="0">
                <a:latin typeface="Arial"/>
                <a:cs typeface="Arial"/>
              </a:rPr>
              <a:t>Mavridis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²</a:t>
            </a:r>
            <a:endParaRPr lang="de-DE" sz="2000" dirty="0" smtClean="0">
              <a:latin typeface="Arial"/>
              <a:cs typeface="Arial"/>
            </a:endParaRPr>
          </a:p>
          <a:p>
            <a:r>
              <a:rPr lang="de-D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¹ </a:t>
            </a:r>
            <a:r>
              <a:rPr lang="de-DE" sz="1600" dirty="0" smtClean="0">
                <a:latin typeface="Arial"/>
                <a:cs typeface="Arial"/>
              </a:rPr>
              <a:t>University </a:t>
            </a:r>
            <a:r>
              <a:rPr lang="de-DE" sz="1600" dirty="0" err="1" smtClean="0">
                <a:latin typeface="Arial"/>
                <a:cs typeface="Arial"/>
              </a:rPr>
              <a:t>of</a:t>
            </a:r>
            <a:r>
              <a:rPr lang="de-DE" sz="1600" dirty="0" smtClean="0">
                <a:latin typeface="Arial"/>
                <a:cs typeface="Arial"/>
              </a:rPr>
              <a:t> Konstanz</a:t>
            </a:r>
          </a:p>
          <a:p>
            <a:r>
              <a:rPr lang="de-D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² </a:t>
            </a:r>
            <a:r>
              <a:rPr lang="de-DE" sz="1600" dirty="0" smtClean="0">
                <a:latin typeface="Arial"/>
                <a:cs typeface="Arial"/>
              </a:rPr>
              <a:t>Athens University </a:t>
            </a:r>
            <a:r>
              <a:rPr lang="de-DE" sz="1600" dirty="0" err="1" smtClean="0">
                <a:latin typeface="Arial"/>
                <a:cs typeface="Arial"/>
              </a:rPr>
              <a:t>of</a:t>
            </a:r>
            <a:r>
              <a:rPr lang="de-DE" sz="1600" dirty="0" smtClean="0">
                <a:latin typeface="Arial"/>
                <a:cs typeface="Arial"/>
              </a:rPr>
              <a:t> Economics </a:t>
            </a:r>
            <a:r>
              <a:rPr lang="de-DE" sz="1600" dirty="0" err="1" smtClean="0">
                <a:latin typeface="Arial"/>
                <a:cs typeface="Arial"/>
              </a:rPr>
              <a:t>and</a:t>
            </a:r>
            <a:r>
              <a:rPr lang="de-DE" sz="1600" dirty="0" smtClean="0">
                <a:latin typeface="Arial"/>
                <a:cs typeface="Arial"/>
              </a:rPr>
              <a:t> Business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75"/>
          <a:stretch/>
        </p:blipFill>
        <p:spPr>
          <a:xfrm>
            <a:off x="688713" y="669359"/>
            <a:ext cx="2243962" cy="11135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252" y="4333298"/>
            <a:ext cx="6625377" cy="115310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13" y="2695876"/>
            <a:ext cx="1428882" cy="92877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279" y="1841686"/>
            <a:ext cx="2249169" cy="101018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15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body" idx="1"/>
          </p:nvPr>
        </p:nvSpPr>
        <p:spPr>
          <a:xfrm>
            <a:off x="562740" y="313326"/>
            <a:ext cx="9004861" cy="499281"/>
          </a:xfrm>
        </p:spPr>
        <p:txBody>
          <a:bodyPr/>
          <a:lstStyle/>
          <a:p>
            <a:r>
              <a:rPr lang="de-DE" sz="2400" dirty="0" err="1">
                <a:solidFill>
                  <a:srgbClr val="000000"/>
                </a:solidFill>
                <a:latin typeface="Arial"/>
                <a:cs typeface="Arial"/>
              </a:rPr>
              <a:t>Towards</a:t>
            </a:r>
            <a:r>
              <a:rPr lang="de-DE" sz="24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"/>
                <a:cs typeface="Arial"/>
              </a:rPr>
              <a:t>Automated</a:t>
            </a:r>
            <a:r>
              <a:rPr lang="de-DE" sz="2400" dirty="0" smtClean="0">
                <a:solidFill>
                  <a:srgbClr val="000000"/>
                </a:solidFill>
                <a:latin typeface="Arial"/>
                <a:cs typeface="Arial"/>
              </a:rPr>
              <a:t> 3D </a:t>
            </a:r>
            <a:r>
              <a:rPr lang="de-DE" sz="2400" dirty="0" err="1" smtClean="0">
                <a:solidFill>
                  <a:srgbClr val="000000"/>
                </a:solidFill>
                <a:latin typeface="Arial"/>
                <a:cs typeface="Arial"/>
              </a:rPr>
              <a:t>Reconstruction</a:t>
            </a:r>
            <a:r>
              <a:rPr lang="de-DE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lang="de-DE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Arial"/>
                <a:cs typeface="Arial"/>
              </a:rPr>
              <a:t>Defective</a:t>
            </a:r>
            <a:r>
              <a:rPr lang="de-DE" sz="2400" dirty="0" smtClean="0">
                <a:solidFill>
                  <a:srgbClr val="000000"/>
                </a:solidFill>
                <a:latin typeface="Arial"/>
                <a:cs typeface="Arial"/>
              </a:rPr>
              <a:t> CH Objects</a:t>
            </a:r>
            <a:endParaRPr lang="de-DE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03811" y="2236030"/>
            <a:ext cx="6931524" cy="4616499"/>
          </a:xfrm>
        </p:spPr>
        <p:txBody>
          <a:bodyPr/>
          <a:lstStyle/>
          <a:p>
            <a:pPr lvl="2"/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69875" lvl="2" indent="0">
              <a:buNone/>
            </a:pPr>
            <a:r>
              <a:rPr lang="en-US" b="1" i="1" dirty="0" smtClean="0">
                <a:solidFill>
                  <a:srgbClr val="000000"/>
                </a:solidFill>
                <a:latin typeface="Arial"/>
                <a:cs typeface="Arial"/>
              </a:rPr>
              <a:t>A New Challenge in </a:t>
            </a:r>
            <a:r>
              <a:rPr lang="en-US" b="1" i="1" dirty="0" err="1" smtClean="0">
                <a:solidFill>
                  <a:srgbClr val="000000"/>
                </a:solidFill>
                <a:latin typeface="Arial"/>
                <a:cs typeface="Arial"/>
              </a:rPr>
              <a:t>Postprocessing</a:t>
            </a:r>
            <a:r>
              <a:rPr lang="en-US" b="1" i="1" dirty="0" smtClean="0">
                <a:solidFill>
                  <a:srgbClr val="000000"/>
                </a:solidFill>
                <a:latin typeface="Arial"/>
                <a:cs typeface="Arial"/>
              </a:rPr>
              <a:t> and Analysis of 3D CH Objects</a:t>
            </a:r>
            <a:endParaRPr lang="en-US" sz="400" b="1" i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69875" lvl="2" indent="0">
              <a:buNone/>
            </a:pPr>
            <a:endParaRPr lang="en-US" sz="400" b="1" i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lvl="2">
              <a:buClrTx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Classification of encountered physical defects</a:t>
            </a:r>
          </a:p>
          <a:p>
            <a:pPr lvl="2">
              <a:buClrTx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Brief survey of related, similarity-driven techniques</a:t>
            </a:r>
          </a:p>
          <a:p>
            <a:pPr lvl="2">
              <a:buClrTx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A conceptual workflow for automated 3D reconstruction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that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applies, extends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and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combines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existing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techniques</a:t>
            </a: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lvl="2">
              <a:buClrTx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First results</a:t>
            </a:r>
          </a:p>
          <a:p>
            <a:pPr lvl="2">
              <a:buClrTx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Guidelines for evaluation </a:t>
            </a:r>
          </a:p>
          <a:p>
            <a:pPr lvl="2">
              <a:buClrTx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Future work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Titel</a:t>
            </a:r>
            <a:endParaRPr lang="de-DE" dirty="0">
              <a:latin typeface="Calibri" panose="020F0502020204030204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85" y="1795851"/>
            <a:ext cx="6583815" cy="451630"/>
          </a:xfrm>
          <a:prstGeom prst="rect">
            <a:avLst/>
          </a:prstGeom>
        </p:spPr>
      </p:pic>
      <p:sp>
        <p:nvSpPr>
          <p:cNvPr id="16" name="Untertitel 2"/>
          <p:cNvSpPr>
            <a:spLocks noGrp="1"/>
          </p:cNvSpPr>
          <p:nvPr>
            <p:ph type="body" sz="half" idx="2"/>
          </p:nvPr>
        </p:nvSpPr>
        <p:spPr>
          <a:xfrm>
            <a:off x="723151" y="907267"/>
            <a:ext cx="7498215" cy="855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600" dirty="0">
                <a:latin typeface="Arial"/>
                <a:cs typeface="Arial"/>
              </a:rPr>
              <a:t>R. </a:t>
            </a:r>
            <a:r>
              <a:rPr lang="de-DE" sz="1600" dirty="0" smtClean="0">
                <a:latin typeface="Arial"/>
                <a:cs typeface="Arial"/>
              </a:rPr>
              <a:t>Gregor</a:t>
            </a:r>
            <a:r>
              <a:rPr lang="de-D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¹</a:t>
            </a:r>
            <a:r>
              <a:rPr lang="de-DE" sz="1600" dirty="0" smtClean="0">
                <a:latin typeface="Arial"/>
                <a:cs typeface="Arial"/>
              </a:rPr>
              <a:t>, </a:t>
            </a:r>
            <a:r>
              <a:rPr lang="de-DE" sz="1600" dirty="0">
                <a:latin typeface="Arial"/>
                <a:cs typeface="Arial"/>
              </a:rPr>
              <a:t>I. </a:t>
            </a:r>
            <a:r>
              <a:rPr lang="de-DE" sz="1600" dirty="0" smtClean="0">
                <a:latin typeface="Arial"/>
                <a:cs typeface="Arial"/>
              </a:rPr>
              <a:t>Sipiran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¹</a:t>
            </a:r>
            <a:r>
              <a:rPr lang="de-DE" sz="1600" dirty="0" smtClean="0">
                <a:latin typeface="Arial"/>
                <a:cs typeface="Arial"/>
              </a:rPr>
              <a:t>, </a:t>
            </a:r>
            <a:r>
              <a:rPr lang="de-DE" sz="1600" dirty="0">
                <a:latin typeface="Arial"/>
                <a:cs typeface="Arial"/>
              </a:rPr>
              <a:t>G. </a:t>
            </a:r>
            <a:r>
              <a:rPr lang="de-DE" sz="1600" dirty="0" smtClean="0">
                <a:latin typeface="Arial"/>
                <a:cs typeface="Arial"/>
              </a:rPr>
              <a:t>Papaioannou</a:t>
            </a:r>
            <a:r>
              <a:rPr lang="de-D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²</a:t>
            </a:r>
            <a:r>
              <a:rPr lang="de-DE" sz="1600" dirty="0" smtClean="0">
                <a:latin typeface="Arial"/>
                <a:cs typeface="Arial"/>
              </a:rPr>
              <a:t>, T</a:t>
            </a:r>
            <a:r>
              <a:rPr lang="de-DE" sz="1600" dirty="0">
                <a:latin typeface="Arial"/>
                <a:cs typeface="Arial"/>
              </a:rPr>
              <a:t>. </a:t>
            </a:r>
            <a:r>
              <a:rPr lang="de-DE" sz="1600" dirty="0" smtClean="0">
                <a:latin typeface="Arial"/>
                <a:cs typeface="Arial"/>
              </a:rPr>
              <a:t>Schreck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¹</a:t>
            </a:r>
            <a:r>
              <a:rPr lang="de-DE" sz="1600" dirty="0" smtClean="0">
                <a:latin typeface="Arial"/>
                <a:cs typeface="Arial"/>
              </a:rPr>
              <a:t>, </a:t>
            </a:r>
            <a:r>
              <a:rPr lang="de-DE" sz="1600" dirty="0">
                <a:latin typeface="Arial"/>
                <a:cs typeface="Arial"/>
              </a:rPr>
              <a:t>A. </a:t>
            </a:r>
            <a:r>
              <a:rPr lang="de-DE" sz="1600" dirty="0" smtClean="0">
                <a:latin typeface="Arial"/>
                <a:cs typeface="Arial"/>
              </a:rPr>
              <a:t>Andreadis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²</a:t>
            </a:r>
            <a:r>
              <a:rPr lang="de-DE" sz="1600" dirty="0" smtClean="0">
                <a:latin typeface="Arial"/>
                <a:cs typeface="Arial"/>
              </a:rPr>
              <a:t>, </a:t>
            </a:r>
            <a:r>
              <a:rPr lang="de-DE" sz="1600" dirty="0">
                <a:latin typeface="Arial"/>
                <a:cs typeface="Arial"/>
              </a:rPr>
              <a:t>P. </a:t>
            </a:r>
            <a:r>
              <a:rPr lang="de-DE" sz="1600" dirty="0" smtClean="0">
                <a:latin typeface="Arial"/>
                <a:cs typeface="Arial"/>
              </a:rPr>
              <a:t>Mavridis</a:t>
            </a:r>
            <a:r>
              <a:rPr lang="de-D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²</a:t>
            </a:r>
            <a:endParaRPr lang="de-DE" sz="16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¹ </a:t>
            </a:r>
            <a:r>
              <a:rPr lang="de-DE" sz="1200" dirty="0" smtClean="0">
                <a:latin typeface="Arial"/>
                <a:cs typeface="Arial"/>
              </a:rPr>
              <a:t>University </a:t>
            </a:r>
            <a:r>
              <a:rPr lang="de-DE" sz="1200" dirty="0" err="1" smtClean="0">
                <a:latin typeface="Arial"/>
                <a:cs typeface="Arial"/>
              </a:rPr>
              <a:t>of</a:t>
            </a:r>
            <a:r>
              <a:rPr lang="de-DE" sz="1200" dirty="0" smtClean="0">
                <a:latin typeface="Arial"/>
                <a:cs typeface="Arial"/>
              </a:rPr>
              <a:t> Konstanz, 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² </a:t>
            </a:r>
            <a:r>
              <a:rPr lang="de-DE" sz="1200" dirty="0" smtClean="0">
                <a:latin typeface="Arial"/>
                <a:cs typeface="Arial"/>
              </a:rPr>
              <a:t>Athens University </a:t>
            </a:r>
            <a:r>
              <a:rPr lang="de-DE" sz="1200" dirty="0" err="1" smtClean="0">
                <a:latin typeface="Arial"/>
                <a:cs typeface="Arial"/>
              </a:rPr>
              <a:t>of</a:t>
            </a:r>
            <a:r>
              <a:rPr lang="de-DE" sz="1200" dirty="0" smtClean="0">
                <a:latin typeface="Arial"/>
                <a:cs typeface="Arial"/>
              </a:rPr>
              <a:t> Economics </a:t>
            </a:r>
            <a:r>
              <a:rPr lang="de-DE" sz="1200" dirty="0" err="1" smtClean="0">
                <a:latin typeface="Arial"/>
                <a:cs typeface="Arial"/>
              </a:rPr>
              <a:t>and</a:t>
            </a:r>
            <a:r>
              <a:rPr lang="de-DE" sz="1200" dirty="0" smtClean="0">
                <a:latin typeface="Arial"/>
                <a:cs typeface="Arial"/>
              </a:rPr>
              <a:t> Business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8303741" y="824887"/>
            <a:ext cx="2982098" cy="4334307"/>
            <a:chOff x="8457382" y="953760"/>
            <a:chExt cx="2680175" cy="3895479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6" r="48531"/>
            <a:stretch/>
          </p:blipFill>
          <p:spPr>
            <a:xfrm>
              <a:off x="10148052" y="3783629"/>
              <a:ext cx="989505" cy="752997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7382" y="3103055"/>
              <a:ext cx="1747486" cy="1746184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688" t="49001"/>
            <a:stretch/>
          </p:blipFill>
          <p:spPr>
            <a:xfrm>
              <a:off x="10251530" y="953760"/>
              <a:ext cx="886027" cy="89811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375"/>
            <a:stretch/>
          </p:blipFill>
          <p:spPr>
            <a:xfrm>
              <a:off x="8457506" y="1008928"/>
              <a:ext cx="1761687" cy="87423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15772" y="2570867"/>
              <a:ext cx="1121785" cy="72916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7382" y="1929297"/>
              <a:ext cx="1765775" cy="793074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82002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Heritage2013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</Words>
  <Application>Microsoft Office PowerPoint</Application>
  <PresentationFormat>Breitbild</PresentationFormat>
  <Paragraphs>17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 3</vt:lpstr>
      <vt:lpstr>DigitalHeritage2013</vt:lpstr>
      <vt:lpstr>Towards AUTOMATED 3D RECONSTRUCTION OF DEFECTIVE CH OBJECTS</vt:lpstr>
      <vt:lpstr>Titel</vt:lpstr>
    </vt:vector>
  </TitlesOfParts>
  <Company>Fraunhofer IGD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R. Gregor</dc:creator>
  <cp:lastModifiedBy>Robert Gregor</cp:lastModifiedBy>
  <cp:revision>42</cp:revision>
  <dcterms:created xsi:type="dcterms:W3CDTF">2013-08-21T11:29:13Z</dcterms:created>
  <dcterms:modified xsi:type="dcterms:W3CDTF">2014-09-22T12:39:28Z</dcterms:modified>
</cp:coreProperties>
</file>